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70" r:id="rId13"/>
    <p:sldId id="271" r:id="rId14"/>
    <p:sldId id="268" r:id="rId15"/>
    <p:sldId id="269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22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2407 3948 0 0,'5'-76'571'0'0,"2"1"-1"0"0,34-140 0 0 0,-19 110-140 0 0,4-12 9 0 0,4 2 1 0 0,74-184-1 0 0,-72 226-374 0 0,3 2 1 0 0,3 1-1 0 0,3 2 0 0 0,98-122 0 0 0,-80 125-47 0 0,2 3-1 0 0,3 2 0 0 0,2 4 0 0 0,3 2 0 0 0,104-61 1 0 0,19-1-43 0 0,241-106 1 0 0,-333 177 25 0 0,232-91-84 0 0,-328 134-30 0 0,0 2-1895 0 0,15 0 1623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24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115 170 4800 0 0,'-27'-9'42'0'0,"22"7"194"0"0,0-1-58 0 0,-47-22 801 0 0,47 22-818 0 0,2 1-26 0 0,2 1-123 0 0,-1 0 0 0 0,1 1 0 0 0,0-1 1 0 0,0 0-1 0 0,0 0 0 0 0,0 0 0 0 0,0 0 0 0 0,0 0 0 0 0,0 0 0 0 0,0 0 0 0 0,1 0 0 0 0,-1 0 0 0 0,0-1 0 0 0,1 1 0 0 0,-1 0 0 0 0,1 0 0 0 0,-1-1 0 0 0,1 1 0 0 0,-1 0 0 0 0,1-1 1 0 0,0 1-1 0 0,0 0 0 0 0,0-1 0 0 0,0 1 0 0 0,0 0 0 0 0,0-1 0 0 0,0 1 0 0 0,0 0 0 0 0,0-1 0 0 0,1 1 0 0 0,-1 0 0 0 0,0-1 0 0 0,1 1 0 0 0,-1 0 0 0 0,1 0 0 0 0,0-1 0 0 0,-1 1 1 0 0,1 0-1 0 0,0 0 0 0 0,0 0 0 0 0,0 0 0 0 0,0 0 0 0 0,0 0 0 0 0,0 0 0 0 0,1-1 0 0 0,6-5 40 0 0,0 0 1 0 0,1 1-1 0 0,0 0 1 0 0,0 1-1 0 0,1-1 1 0 0,-1 2-1 0 0,1-1 1 0 0,0 2-1 0 0,0-1 1 0 0,1 1-1 0 0,-1 1 1 0 0,12-2-1 0 0,17-1 171 0 0,77 1-1 0 0,-48 6-28 0 0,97 15 0 0 0,66 27 41 0 0,-97-13-127 0 0,164 61-1 0 0,-291-90-104 0 0,0 1 0 0 0,-1 0 0 0 0,1 0 0 0 0,-1 0 0 0 0,0 1 0 0 0,0 0 0 0 0,0 1 0 0 0,0-1 0 0 0,8 10 0 0 0,-11-11-1 0 0,-1 0 1 0 0,0 1-1 0 0,0-1 0 0 0,-1 0 1 0 0,1 1-1 0 0,0-1 0 0 0,-1 1 1 0 0,0-1-1 0 0,0 1 0 0 0,0-1 1 0 0,0 1-1 0 0,-1 0 0 0 0,0 0 1 0 0,1-1-1 0 0,-1 1 0 0 0,0 0 1 0 0,-1 0-1 0 0,1-1 0 0 0,-1 1 1 0 0,-1 5-1 0 0,-4 9 7 0 0,0 0-1 0 0,-1 0 1 0 0,-1-1-1 0 0,0 0 1 0 0,-21 30-1 0 0,-64 72-37 0 0,-180 169 58 0 0,-21-21-228 0 0,196-180-63 0 0,-77 78-674 0 0,97-84 229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28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312 1263 3628 0 0,'-11'1'12'0'0,"1"1"0"0"0,0 0 0 0 0,0 1 0 0 0,0 0 0 0 0,0 1-1 0 0,0 0 1 0 0,0 0 0 0 0,1 1 0 0 0,0 0 0 0 0,0 1 0 0 0,0 0-1 0 0,1 0 1 0 0,0 1 0 0 0,-12 13 0 0 0,6-4 32 0 0,1 1 0 0 0,1 0 0 0 0,1 1-1 0 0,0 0 1 0 0,1 1 0 0 0,-9 25 0 0 0,17-39-37 0 0,-43 113 104 0 0,40-98-104 0 0,0 0 1 0 0,1 0 0 0 0,0 0 0 0 0,1 25 0 0 0,2-32 0 0 0,2 0 0 0 0,-1 0 0 0 0,2 0 0 0 0,0-1 0 0 0,0 1 0 0 0,1-1 0 0 0,1 1 0 0 0,5 12 0 0 0,-6-19-5 0 0,-1-1 1 0 0,1 0-1 0 0,0 1 0 0 0,0-1 0 0 0,1 0 0 0 0,0-1 0 0 0,0 1 0 0 0,0-1 0 0 0,0 1 0 0 0,0-1 0 0 0,1 0 0 0 0,0-1 0 0 0,0 1 0 0 0,0-1 0 0 0,0 0 0 0 0,1 0 1 0 0,-1-1-1 0 0,1 0 0 0 0,8 3 0 0 0,-2-3 3 0 0,1 0 0 0 0,0-1 0 0 0,-1 0 0 0 0,1-1 1 0 0,0-1-1 0 0,-1 0 0 0 0,1-1 0 0 0,-1 0 0 0 0,1 0 0 0 0,-1-2 0 0 0,0 1 1 0 0,0-2-1 0 0,0 0 0 0 0,-1 0 0 0 0,19-12 0 0 0,-14 8 36 0 0,-1-1 0 0 0,-1-1 0 0 0,0-1 0 0 0,0 0 0 0 0,-1 0 0 0 0,-1-2 0 0 0,0 1 0 0 0,-1-1 0 0 0,0-1 0 0 0,12-24 0 0 0,-12 14 89 0 0,-2-1 0 0 0,-1 0 1 0 0,0 0-1 0 0,-2 0 1 0 0,-1-1-1 0 0,-2 0 0 0 0,1-33 1 0 0,-4 13 229 0 0,-2 0 0 0 0,-3 1 0 0 0,-16-78 0 0 0,14 107-85 0 0,5 14-226 0 0,0-1 174 0 0,1 2-168 0 0,-9-7-50 0 0,7 15 8 0 0,9 29-7 0 0,18 40 5 0 0,56 122-1 0 0,-71-178-11 0 0,1-1 0 0 0,1 0 0 0 0,0-1 0 0 0,1 0 0 0 0,1 0 0 0 0,1-1 0 0 0,31 27 0 0 0,-40-40 2 0 0,0 1-1 0 0,1-1 0 0 0,0-1 1 0 0,0 1-1 0 0,0-1 1 0 0,0 0-1 0 0,0 0 0 0 0,0-1 1 0 0,0 0-1 0 0,1 0 0 0 0,-1 0 1 0 0,0-1-1 0 0,1 0 0 0 0,-1 0 1 0 0,1 0-1 0 0,-1-1 0 0 0,0 0 1 0 0,0 0-1 0 0,1-1 1 0 0,-1 0-1 0 0,0 0 0 0 0,0 0 1 0 0,-1-1-1 0 0,1 0 0 0 0,0 0 1 0 0,-1 0-1 0 0,0-1 0 0 0,1 0 1 0 0,-1 0-1 0 0,5-5 0 0 0,8-13-5 0 0,-1 0-1 0 0,-1-1 1 0 0,26-49-1 0 0,28-81-47 0 0,-46 86 35 0 0,-2 0 0 0 0,-2-1 0 0 0,-4-1 0 0 0,-3-1 0 0 0,-3 0 0 0 0,-3-1 0 0 0,-3-74 0 0 0,-3 43-33 0 0,-21-160 1 0 0,16 231 58 0 0,-2 1 0 0 0,-1 0 0 0 0,-2 0-1 0 0,0 1 1 0 0,-2 0 0 0 0,-2 1 0 0 0,0 0 0 0 0,-2 1 0 0 0,-32-46 0 0 0,18 42 184 0 0,28 30-185 0 0,0 0 0 0 0,-1-1 1 0 0,1 1-1 0 0,0 0 0 0 0,0 0 1 0 0,-1 1-1 0 0,1-1 0 0 0,-1 0 1 0 0,1 0-1 0 0,0 1 0 0 0,-1-1 1 0 0,1 1-1 0 0,-1-1 1 0 0,0 1-1 0 0,1-1 0 0 0,-1 1 1 0 0,1 0-1 0 0,-1 0 0 0 0,0 0 1 0 0,1 0-1 0 0,-1 0 0 0 0,1 0 1 0 0,-3 1-1 0 0,3 0-9 0 0,0 0 1 0 0,0-1-1 0 0,0 1 1 0 0,0 0-1 0 0,1 0 0 0 0,-1 0 1 0 0,0 0-1 0 0,1 0 0 0 0,-1 0 1 0 0,1 0-1 0 0,-1 0 0 0 0,1 0 1 0 0,-1 0-1 0 0,1 0 0 0 0,0 1 1 0 0,-1-1-1 0 0,1 0 0 0 0,0 0 1 0 0,0 0-1 0 0,0 2 1 0 0,0 29 12 0 0,1-24-7 0 0,4 99 90 0 0,4-1 0 0 0,28 120 0 0 0,-21-158-53 0 0,2-1 0 0 0,4 0 0 0 0,3-2 0 0 0,43 83 0 0 0,-53-120-22 0 0,2-1 0 0 0,0-1 1 0 0,2-1-1 0 0,1 0 0 0 0,40 38 0 0 0,-47-52-17 0 0,0 0 0 0 0,0 0 0 0 0,1-2 0 0 0,0 0 0 0 0,0 0 0 0 0,1-1-1 0 0,0-1 1 0 0,1 0 0 0 0,0-1 0 0 0,0-1 0 0 0,0-1 0 0 0,24 4-1 0 0,-30-7-92 0 0,0 0-1 0 0,0-1 0 0 0,0-1 0 0 0,0 0 1 0 0,0 0-1 0 0,0-1 0 0 0,0 0 0 0 0,-1-1 0 0 0,1 0 1 0 0,-1 0-1 0 0,15-8 0 0 0,-12 4-35 0 0,-1 0-1 0 0,1-1 1 0 0,-2 0 0 0 0,1 0 0 0 0,-1-2-1 0 0,0 1 1 0 0,15-21 0 0 0,-12 13 78 0 0,-2-1 1 0 0,0 0 0 0 0,-1-1-1 0 0,-1 0 1 0 0,0 0-1 0 0,-2-1 1 0 0,0 0 0 0 0,-2 0-1 0 0,0-1 1 0 0,4-41 0 0 0,-6 5 224 0 0,-8-84 0 0 0,5 136 407 0 0,-1 2-403 0 0,1 3-173 0 0,-3-23 202 0 0,0 15-109 0 0,0 19-57 0 0,3 55 71 0 0,2-1-1 0 0,3 0 0 0 0,20 100 0 0 0,77 371 726 0 0,-78-442-779 0 0,3-1 0 0 0,44 98-1 0 0,-4-13-46 0 0,-48-119 688 0 0,-17-54-246 0 0,-1-3 17 0 0,-1-2-456 0 0,7 13 449 0 0,-4-10-81 0 0,-3-11 82 0 0,-12-59 141 0 0,-19-128-591 0 0,-3-144-68 0 0,-20-299-162 0 0,52 593 186 0 0,2-1 0 0 0,3 1 0 0 0,1 0 0 0 0,11-49 0 0 0,-11 78 20 0 0,0 0-1 0 0,1 1 1 0 0,0-1 0 0 0,1 1-1 0 0,1 0 1 0 0,1 1-1 0 0,0-1 1 0 0,0 2 0 0 0,2-1-1 0 0,0 1 1 0 0,0 0-1 0 0,1 1 1 0 0,1 1 0 0 0,21-18-1 0 0,-28 25 7 0 0,0 1 1 0 0,-1 1-1 0 0,1-1 0 0 0,0 1 1 0 0,0 0-1 0 0,1 0 0 0 0,-1 0 1 0 0,0 1-1 0 0,0 0 0 0 0,1 0 0 0 0,-1 0 1 0 0,1 1-1 0 0,-1-1 0 0 0,1 1 1 0 0,-1 1-1 0 0,1-1 0 0 0,-1 1 1 0 0,1 0-1 0 0,-1 0 0 0 0,0 1 0 0 0,1-1 1 0 0,-1 1-1 0 0,0 0 0 0 0,0 1 1 0 0,0-1-1 0 0,-1 1 0 0 0,9 6 0 0 0,4 4 3 0 0,-2 0-1 0 0,1 1 0 0 0,-2 0 1 0 0,0 1-1 0 0,-1 1 0 0 0,13 19 0 0 0,-18-23 3 0 0,-1-1 0 0 0,0 1 0 0 0,-1 0 0 0 0,0 0 0 0 0,-1 1 0 0 0,0 0 0 0 0,-1 0 0 0 0,0 0 0 0 0,2 18 0 0 0,-5-21 1 0 0,0 0 1 0 0,-1 1 0 0 0,-1-1 0 0 0,0 0 0 0 0,0 0 0 0 0,0 0 0 0 0,-2 0 0 0 0,1 0-1 0 0,-1 0 1 0 0,-1 0 0 0 0,1-1 0 0 0,-2 1 0 0 0,-5 9 0 0 0,-7 8 7 0 0,-1-1 0 0 0,-1-1 0 0 0,-2-1 0 0 0,-37 35 0 0 0,24-29-94 0 0,-1-1 0 0 0,-63 38 0 0 0,71-52-388 0 0,0-1-1 0 0,-1-1 0 0 0,-56 17 1 0 0,79-28-393 0 0,0-2-146 0 0,-18 1-121 0 0,1-4-13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29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0 354 3988 0 0,'10'-86'1496'0'0,"-5"-162"0"0"0,-5 247-1480 0 0,0-1 0 0 0,0 1-1 0 0,0 0 1 0 0,0 0 0 0 0,0 0 0 0 0,0 0 0 0 0,0 0 0 0 0,0 0-1 0 0,1 0 1 0 0,-1 0 0 0 0,0 0 0 0 0,1 0 0 0 0,-1 0-1 0 0,1 0 1 0 0,-1 0 0 0 0,1-1 0 0 0,0 2-11 0 0,-1 0-1 0 0,1-1 1 0 0,-1 1 0 0 0,0 0 0 0 0,1 0 0 0 0,-1 0-1 0 0,0 0 1 0 0,1 1 0 0 0,-1-1 0 0 0,1 0-1 0 0,-1 0 1 0 0,0 0 0 0 0,1 0 0 0 0,-1 0-1 0 0,0 0 1 0 0,1 1 0 0 0,-1-1 0 0 0,0 0 0 0 0,1 0-1 0 0,-1 0 1 0 0,0 1 0 0 0,1-1 0 0 0,-1 0-1 0 0,0 0 1 0 0,0 1 0 0 0,1-1 0 0 0,-1 0-1 0 0,0 1 1 0 0,0-1 0 0 0,22 36 123 0 0,37 108 62 0 0,-6 3 0 0 0,-6 1 0 0 0,30 169-1 0 0,-57-204-65 0 0,6 119-1 0 0,-15 117 762 0 0,-9-338-452 0 0,3-10-87 0 0,-4-2-314 0 0,0 0-1 0 0,-1-1 1 0 0,1 1-1 0 0,0 0 1 0 0,0 0 0 0 0,-1-1-1 0 0,1 1 1 0 0,0-1-1 0 0,-1 1 1 0 0,1 0 0 0 0,-1-1-1 0 0,0-1 1 0 0,16-133 275 0 0,-8 47-342 0 0,-4 61 16 0 0,3-30-26 0 0,16-64-1 0 0,-19 105 37 0 0,1 1-1 0 0,1-1 1 0 0,1 1-1 0 0,0 0 1 0 0,1 0 0 0 0,0 1-1 0 0,1 0 1 0 0,16-18-1 0 0,-23 30 5 0 0,0 0-1 0 0,1 1 1 0 0,-1-1-1 0 0,1 1 0 0 0,0-1 1 0 0,0 1-1 0 0,0 0 1 0 0,0 0-1 0 0,0 0 0 0 0,0 1 1 0 0,0-1-1 0 0,1 1 1 0 0,-1 0-1 0 0,1-1 1 0 0,-1 2-1 0 0,1-1 0 0 0,-1 0 1 0 0,1 1-1 0 0,-1-1 1 0 0,1 1-1 0 0,5 1 0 0 0,-4 0 8 0 0,1 0 0 0 0,-1 0 0 0 0,0 1-1 0 0,0 0 1 0 0,0 0 0 0 0,0 1 0 0 0,0-1-1 0 0,-1 1 1 0 0,1 0 0 0 0,-1 0-1 0 0,1 1 1 0 0,-1-1 0 0 0,6 8 0 0 0,7 9 40 0 0,0 1 0 0 0,17 29 0 0 0,-5-6-10 0 0,-7-13-16 0 0,1-1-1 0 0,31 31 0 0 0,-46-53-13 0 0,0-1-1 0 0,0 0 0 0 0,1 0 0 0 0,0-1 0 0 0,1 0 0 0 0,-1 0 0 0 0,1-1 0 0 0,0 0 0 0 0,0-1 0 0 0,1 0 1 0 0,21 5-1 0 0,-18-8 3 0 0,0 0 1 0 0,1 0 0 0 0,-1-1 0 0 0,1-1-1 0 0,-1-1 1 0 0,0 0 0 0 0,0 0-1 0 0,0-2 1 0 0,0 1 0 0 0,25-12-1 0 0,4-5-6 0 0,77-49 0 0 0,-101 58 7 0 0,10-8 5 0 0,-1-1 0 0 0,31-27 0 0 0,-48 37-8 0 0,0-1 0 0 0,-1 0 0 0 0,0 0 0 0 0,-1-1 0 0 0,0 0 0 0 0,-1-1 0 0 0,11-21 0 0 0,-17 28-1 0 0,0 1 0 0 0,0-1 1 0 0,0 0-1 0 0,-1 0 0 0 0,0 0 0 0 0,0-1 1 0 0,-1 1-1 0 0,0 0 0 0 0,0 0 1 0 0,0 0-1 0 0,-2-11 0 0 0,0 8 0 0 0,-1-1 0 0 0,0 1-1 0 0,0 0 1 0 0,-1 1 0 0 0,0-1-1 0 0,0 0 1 0 0,-6-7 0 0 0,-2 0-6 0 0,0 1 1 0 0,0 0 0 0 0,-2 1-1 0 0,0 0 1 0 0,0 1 0 0 0,-33-21-1 0 0,40 29 2 0 0,-1 0-1 0 0,0 1 1 0 0,-1-1-1 0 0,1 2 1 0 0,-1 0-1 0 0,1 0 1 0 0,-1 0-1 0 0,0 1 1 0 0,0 0-1 0 0,0 1 1 0 0,-10-1-1 0 0,12 2-1 0 0,0 1 1 0 0,0 0-1 0 0,0 0 1 0 0,-1 0-1 0 0,1 1 1 0 0,0-1-1 0 0,1 2 1 0 0,-1-1-1 0 0,0 1 1 0 0,1 0-1 0 0,-1 1 1 0 0,1-1-1 0 0,0 1 1 0 0,-10 8-1 0 0,-12 14 16 0 0,2 0 0 0 0,0 2-1 0 0,2 1 1 0 0,1 1-1 0 0,1 0 1 0 0,2 2 0 0 0,1 1-1 0 0,2 0 1 0 0,-23 61-1 0 0,36-82-9 0 0,1 1-1 0 0,0 0 0 0 0,1-1 0 0 0,0 1 1 0 0,1 0-1 0 0,0 0 0 0 0,1 0 1 0 0,1 0-1 0 0,0 0 0 0 0,1 0 1 0 0,4 18-1 0 0,-4-26 0 0 0,0 1 0 0 0,0-1 1 0 0,0 0-1 0 0,0 1 0 0 0,1-1 0 0 0,0-1 1 0 0,0 1-1 0 0,1 0 0 0 0,-1-1 0 0 0,1 1 1 0 0,0-1-1 0 0,5 4 0 0 0,-5-5 0 0 0,-1-1 0 0 0,1 1 1 0 0,0-1-1 0 0,1 0 0 0 0,-1-1 0 0 0,0 1 0 0 0,0-1 1 0 0,1 1-1 0 0,-1-1 0 0 0,1-1 0 0 0,-1 1 0 0 0,1-1 0 0 0,-1 1 1 0 0,1-1-1 0 0,-1-1 0 0 0,1 1 0 0 0,5-1 0 0 0,-4-1 3 0 0,0 1-1 0 0,0-1 0 0 0,1-1 0 0 0,-1 1 0 0 0,-1-1 1 0 0,1 0-1 0 0,0 0 0 0 0,-1 0 0 0 0,1-1 0 0 0,4-4 1 0 0,8-8 7 0 0,22-24 0 0 0,-26 24-10 0 0,23-25-14 0 0,-1-3 1 0 0,-2 0-1 0 0,-3-3 0 0 0,-1 0 1 0 0,30-67-1 0 0,-60 114 14 0 0,0 0 1 0 0,0 0-1 0 0,0 0 1 0 0,0 0-1 0 0,0 0 0 0 0,0-1 1 0 0,0 1-1 0 0,0 0 0 0 0,0 0 1 0 0,0 0-1 0 0,0 0 1 0 0,0 0-1 0 0,0 0 0 0 0,0 0 1 0 0,0 0-1 0 0,0-1 0 0 0,0 1 1 0 0,0 0-1 0 0,0 0 1 0 0,0 0-1 0 0,1 0 0 0 0,-1 0 1 0 0,0 0-1 0 0,0 0 1 0 0,0 0-1 0 0,0 0 0 0 0,0 0 1 0 0,0 0-1 0 0,0 0 0 0 0,0 0 1 0 0,1 0-1 0 0,-1 0 1 0 0,0 0-1 0 0,0 0 0 0 0,0 0 1 0 0,0-1-1 0 0,0 1 0 0 0,0 1 1 0 0,0-1-1 0 0,1 0 1 0 0,-1 0-1 0 0,0 0 0 0 0,0 0 1 0 0,0 0-1 0 0,0 0 1 0 0,0 0-1 0 0,0 0 0 0 0,0 0 1 0 0,0 0-1 0 0,1 0 0 0 0,-1 0 1 0 0,0 0-1 0 0,4 9 13 0 0,2 16 20 0 0,-6-20-17 0 0,15 64 61 0 0,30 91 1 0 0,-41-150-77 0 0,0-1 1 0 0,1 1-1 0 0,0-1 1 0 0,0 1 0 0 0,1-2-1 0 0,1 1 1 0 0,-1-1-1 0 0,2 1 1 0 0,-1-2 0 0 0,1 1-1 0 0,0-1 1 0 0,0-1-1 0 0,1 1 1 0 0,0-1 0 0 0,0-1-1 0 0,0 0 1 0 0,1 0-1 0 0,0 0 1 0 0,0-2 0 0 0,0 1-1 0 0,0-1 1 0 0,1-1-1 0 0,-1 1 1 0 0,1-2 0 0 0,-1 0-1 0 0,1 0 1 0 0,0-1-1 0 0,-1 0 1 0 0,1-1 0 0 0,0 0-1 0 0,-1 0 1 0 0,1-2-1 0 0,-1 1 1 0 0,1-1 0 0 0,-1-1-1 0 0,0 1 1 0 0,11-7-1 0 0,13-10-500 0 0,0-2 0 0 0,-2 0 0 0 0,0-3 0 0 0,46-45 0 0 0,-47 39-449 0 0,-2-1 0 0 0,-1-1 0 0 0,42-64 0 0 0,-59 78 765 0 0,-1 0 0 0 0,0-1 0 0 0,-2 0 0 0 0,0 0 0 0 0,-1-1 0 0 0,-2 1 0 0 0,0-2 1 0 0,-1 1-1 0 0,2-32 0 0 0,-5 21 70 0 0,-2 0 0 0 0,-2 1 0 0 0,-6-35 1 0 0,-27-92-182 0 0,35 155 289 0 0,-18-72-81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30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1053 3748 0 0,'-6'-13'21'0'0,"-63"-156"260"0"0,51 131 190 0 0,0 2 1 0 0,-31-44 0 0 0,45 75-15 0 0,-10-13 313 0 0,11 14-225 0 0,3 3-527 0 0,-1 0 0 0 0,0 0 0 0 0,1 0 0 0 0,-1 0 0 0 0,0 0-1 0 0,1 0 1 0 0,-1 0 0 0 0,0 0 0 0 0,0 0 0 0 0,0 0 0 0 0,0 1 0 0 0,0-1 0 0 0,-1-1 0 0 0,2 2-17 0 0,0 0-1 0 0,0 1 0 0 0,0-1 0 0 0,0 0 1 0 0,0 0-1 0 0,0 1 0 0 0,0-1 0 0 0,0 0 1 0 0,0 0-1 0 0,0 1 0 0 0,0-1 1 0 0,0 0-1 0 0,0 0 0 0 0,0 1 0 0 0,0-1 1 0 0,0 0-1 0 0,0 0 0 0 0,0 0 0 0 0,0 1 1 0 0,0-1-1 0 0,0 0 0 0 0,0 0 1 0 0,0 1-1 0 0,0-1 0 0 0,0 0 0 0 0,-1 0 1 0 0,1 0-1 0 0,0 1 0 0 0,0-1 0 0 0,0 0 1 0 0,0 0-1 0 0,-1 0 0 0 0,1 0 1 0 0,0 1-1 0 0,0-1 0 0 0,0 0 0 0 0,-1 0 1 0 0,1 0-1 0 0,0 0 0 0 0,0 0 0 0 0,-1 0 1 0 0,1 0-1 0 0,0 0 0 0 0,0 0 1 0 0,0 0-1 0 0,-1 0 0 0 0,1 0 0 0 0,0 0 1 0 0,0 0-1 0 0,-1 0 0 0 0,1 0 0 0 0,0 0 1 0 0,0 0-1 0 0,-1 0 0 0 0,1 0 1 0 0,0 0-1 0 0,0 0 0 0 0,-1 0 0 0 0,1 0 1 0 0,0 0-1 0 0,0 0 0 0 0,0-1 0 0 0,-1 1 1 0 0,1 0-1 0 0,13 41 172 0 0,1 1 1 0 0,3-2-1 0 0,29 53 1 0 0,-28-59-60 0 0,26 53 195 0 0,89 187 227 0 0,-99-195-417 0 0,36 127 0 0 0,-46-114-26 0 0,-5 1 0 0 0,-4 0-1 0 0,7 190 1 0 0,-22-279 1423 0 0,3 13-421 0 0,-3-17-1076 0 0,0 0-1 0 0,0 0 1 0 0,0 1-1 0 0,0-1 0 0 0,0 0 1 0 0,0 0-1 0 0,0 1 1 0 0,0-1-1 0 0,0 0 0 0 0,0 0 1 0 0,0 1-1 0 0,0-1 1 0 0,0 0-1 0 0,0 0 0 0 0,0 0 1 0 0,0 1-1 0 0,0-1 0 0 0,1 0 1 0 0,-1 0-1 0 0,0 0 1 0 0,0 1-1 0 0,0-1 0 0 0,0 0 1 0 0,1 0-1 0 0,-1 0 1 0 0,0 0-1 0 0,0 0 0 0 0,0 1 1 0 0,1-1-1 0 0,-1 0 0 0 0,0 0 1 0 0,0 0-1 0 0,0 0 1 0 0,1 0-1 0 0,-1 0 0 0 0,0 0 1 0 0,0 0-1 0 0,1 0 1 0 0,-1 0-1 0 0,0 0 0 0 0,0 0 1 0 0,0 0-1 0 0,1 0 0 0 0,7-11 355 0 0,4-21-123 0 0,-12 30-215 0 0,22-61-34 0 0,3 1-1 0 0,2 1 1 0 0,3 1-1 0 0,50-75 1 0 0,-72 123 0 0 0,1 0 0 0 0,0 1-1 0 0,1 0 1 0 0,0 0 0 0 0,0 1 0 0 0,2 0 0 0 0,-1 1-1 0 0,1 0 1 0 0,23-12 0 0 0,-27 17 0 0 0,0 0 0 0 0,0 1 0 0 0,1 0 1 0 0,0 0-1 0 0,0 1 0 0 0,0 1 0 0 0,0-1 0 0 0,0 1 0 0 0,0 1 0 0 0,0 0 0 0 0,0 0 0 0 0,0 1 0 0 0,0 0 1 0 0,0 0-1 0 0,0 1 0 0 0,-1 0 0 0 0,11 4 0 0 0,-4 0 12 0 0,0 1 0 0 0,-1 1 0 0 0,1 0 0 0 0,-1 1 0 0 0,-1 1 0 0 0,0 0 0 0 0,0 0 0 0 0,18 21 0 0 0,-17-16-6 0 0,-1 1 0 0 0,-1 0-1 0 0,0 1 1 0 0,-1 0 0 0 0,-1 1-1 0 0,12 29 1 0 0,-18-35-13 0 0,0 0 1 0 0,0 0-1 0 0,-2 0 1 0 0,1 0-1 0 0,-2 1 0 0 0,0-1 1 0 0,0 0-1 0 0,-1 1 0 0 0,0-1 1 0 0,-1 0-1 0 0,-4 20 1 0 0,0-16 5 0 0,1 0 1 0 0,-2 0 0 0 0,0 0 0 0 0,-1-1-1 0 0,-1 0 1 0 0,0 0 0 0 0,-19 25-1 0 0,10-19 7 0 0,0-1 0 0 0,-2 0 0 0 0,0-2-1 0 0,-1 0 1 0 0,-1-1 0 0 0,-1-1-1 0 0,0-1 1 0 0,-1-1 0 0 0,-1-1 0 0 0,-39 15-1 0 0,35-18-19 0 0,-1-1-1 0 0,-53 10 1 0 0,69-17 8 0 0,-1 0-1 0 0,0-1 1 0 0,0-1-1 0 0,0 0 1 0 0,0-1 0 0 0,0-1-1 0 0,1 0 1 0 0,-20-5 0 0 0,30 6 3 0 0,1 0 1 0 0,-1-1 0 0 0,0 1 0 0 0,0 0 0 0 0,1-1-1 0 0,-1 0 1 0 0,1 0 0 0 0,-1 0 0 0 0,1 0 0 0 0,0 0 0 0 0,0 0-1 0 0,0 0 1 0 0,0-1 0 0 0,0 1 0 0 0,0-1 0 0 0,1 1-1 0 0,-1-1 1 0 0,1 0 0 0 0,0 1 0 0 0,-1-5 0 0 0,1 5-2 0 0,1 1 0 0 0,-1-1 0 0 0,1 0 1 0 0,0 0-1 0 0,0 0 0 0 0,0 0 0 0 0,0 0 1 0 0,0 0-1 0 0,0 0 0 0 0,1 0 0 0 0,-1 0 1 0 0,1 0-1 0 0,-1 0 0 0 0,1 0 0 0 0,0 0 1 0 0,-1 1-1 0 0,1-1 0 0 0,0 0 0 0 0,0 0 1 0 0,0 1-1 0 0,1-1 0 0 0,-1 1 0 0 0,0-1 1 0 0,1 1-1 0 0,-1 0 0 0 0,1-1 0 0 0,-1 1 1 0 0,1 0-1 0 0,-1 0 0 0 0,1 0 0 0 0,3-2 1 0 0,21-7-7 0 0,0 0 1 0 0,0 1 0 0 0,30-5 0 0 0,23-7-7 0 0,43-21 14 0 0,-2-5-1 0 0,-3-5 1 0 0,-1-6 0 0 0,-4-4-1 0 0,174-127 1 0 0,-247 160-40 0 0,54-43-52 0 0,-82 62 82 0 0,0 0 0 0 0,-1-1 0 0 0,0-1 0 0 0,0 0 0 0 0,12-21 0 0 0,-20 30 12 0 0,-1 0-1 0 0,0 1 1 0 0,1-1 0 0 0,-1 0 0 0 0,0 0 0 0 0,0 0 0 0 0,0 0-1 0 0,-1 0 1 0 0,1 0 0 0 0,-1 0 0 0 0,1 0 0 0 0,-1 0-1 0 0,0 0 1 0 0,0 0 0 0 0,-1 0 0 0 0,1 0 0 0 0,-1 0-1 0 0,1 0 1 0 0,-1 0 0 0 0,0 0 0 0 0,0 0 0 0 0,0 0-1 0 0,0 0 1 0 0,-1 1 0 0 0,1-1 0 0 0,-1 0 0 0 0,0 1 0 0 0,0-1-1 0 0,0 1 1 0 0,0 0 0 0 0,0 0 0 0 0,0 0 0 0 0,0 0-1 0 0,-1 0 1 0 0,1 0 0 0 0,-6-3 0 0 0,-1 0-4 0 0,0 1 1 0 0,0 0-1 0 0,0 0 0 0 0,0 0 1 0 0,-1 2-1 0 0,0-1 1 0 0,1 1-1 0 0,-1 0 0 0 0,0 1 1 0 0,-11 0-1 0 0,13 1 2 0 0,-1 1 0 0 0,1 0-1 0 0,-1 1 1 0 0,1 0 0 0 0,0 0-1 0 0,-1 1 1 0 0,1 0 0 0 0,1 0-1 0 0,-1 1 1 0 0,0 0 0 0 0,1 1-1 0 0,0-1 1 0 0,0 1 0 0 0,0 1-1 0 0,0-1 1 0 0,1 1 0 0 0,-8 10-1 0 0,1 0 8 0 0,0 1 1 0 0,1 0-1 0 0,1 0 0 0 0,1 1 0 0 0,0 1 0 0 0,-7 22 0 0 0,7-10 12 0 0,1 1-1 0 0,2 0 0 0 0,1 0 1 0 0,-2 59-1 0 0,7-82-10 0 0,1 1 1 0 0,0-1-1 0 0,1 1 0 0 0,0-1 0 0 0,0 1 0 0 0,1-1 0 0 0,1 0 1 0 0,-1 1-1 0 0,2-1 0 0 0,6 14 0 0 0,-8-18-3 0 0,1 0 0 0 0,1 0-1 0 0,-1-1 1 0 0,1 1 0 0 0,-1-1 0 0 0,1 0 0 0 0,1 0-1 0 0,-1 0 1 0 0,1 0 0 0 0,-1-1 0 0 0,1 0-1 0 0,0 0 1 0 0,0 0 0 0 0,0 0 0 0 0,0-1 0 0 0,1 0-1 0 0,-1 0 1 0 0,10 2 0 0 0,-1-2-7 0 0,0-1 0 0 0,0 0 0 0 0,1-1 0 0 0,-1 0-1 0 0,0-1 1 0 0,0-1 0 0 0,0 0 0 0 0,0-1 0 0 0,23-8 0 0 0,-7 0-12 0 0,-1-1 0 0 0,0-2 0 0 0,33-20 0 0 0,-27 11-20 0 0,-2-1-1 0 0,0-2 0 0 0,-2-1 0 0 0,-1-2 1 0 0,-1 0-1 0 0,-2-2 0 0 0,-1-1 1 0 0,-1-2-1 0 0,-2 0 0 0 0,32-63 1 0 0,-30 45-12 0 0,-2-2 1 0 0,-3 0 0 0 0,-2-2-1 0 0,-3 0 1 0 0,-2 0 0 0 0,-3-1-1 0 0,4-62 1 0 0,-10 37 78 0 0,-3 0 0 0 0,-4-1 1 0 0,-3 1-1 0 0,-4 1 0 0 0,-4 0 0 0 0,-3 0 0 0 0,-4 2 0 0 0,-3 0 1 0 0,-3 1-1 0 0,-61-119 0 0 0,77 177 213 0 0,0 2 0 0 0,-1-1 0 0 0,-23-25 1 0 0,32 40-151 0 0,0 3-26 0 0,2 1-67 0 0,0 0 0 0 0,0 0 0 0 0,0 0 0 0 0,0 0 0 0 0,0 0-1 0 0,0 1 1 0 0,0-1 0 0 0,0 0 0 0 0,0 0 0 0 0,1 1 0 0 0,-1-1 0 0 0,0 0-1 0 0,0 1 1 0 0,0-1 0 0 0,0 1 0 0 0,0-1 0 0 0,0 1 0 0 0,1-1-1 0 0,-1 1 1 0 0,0 0 0 0 0,1-1 0 0 0,-1 1 0 0 0,0 0 0 0 0,1 0 0 0 0,-1 0-1 0 0,1-1 1 0 0,-1 1 0 0 0,1 0 0 0 0,-1 0 0 0 0,1 0 0 0 0,0 0 0 0 0,-1 0-1 0 0,1 0 1 0 0,0 0 0 0 0,-1 1 0 0 0,-6 44 34 0 0,7-44-30 0 0,-2 39 48 0 0,2-1 0 0 0,2 1 0 0 0,13 79 0 0 0,44 119 181 0 0,-1-66-25 0 0,83 169 0 0 0,-81-206-105 0 0,72 160 92 0 0,26-14-34 0 0,-155-276-162 0 0,5 6 6 0 0,0 1 0 0 0,1-1 0 0 0,0-1 0 0 0,19 18 0 0 0,-25-26-6 0 0,0-1 1 0 0,0 0-1 0 0,0 0 1 0 0,0 0 0 0 0,1 0-1 0 0,-1 0 1 0 0,0 0-1 0 0,1-1 1 0 0,-1 0 0 0 0,1 0-1 0 0,0 0 1 0 0,-1 0-1 0 0,1-1 1 0 0,0 1 0 0 0,0-1-1 0 0,-1 0 1 0 0,1 0-1 0 0,0 0 1 0 0,0 0 0 0 0,-1-1-1 0 0,1 0 1 0 0,0 0 0 0 0,6-2-1 0 0,7-4 4 0 0,0-1-1 0 0,-1-1 1 0 0,0-1-1 0 0,-1 0 1 0 0,21-18-1 0 0,66-68-35 0 0,-92 86 35 0 0,167-179-76 0 0,-149 157 61 0 0,-3-2 0 0 0,0-2 1 0 0,-3 0-1 0 0,20-41 0 0 0,-37 66 24 0 0,0-1 1 0 0,0 0-1 0 0,-1 0 1 0 0,-1-1-1 0 0,0 1 0 0 0,-1-1 1 0 0,0 0-1 0 0,0-16 1 0 0,-2 25-3 0 0,-1-1 0 0 0,1 1 0 0 0,-1 0-1 0 0,1 0 1 0 0,-1 0 0 0 0,0 0 0 0 0,-1 0 0 0 0,1 0 0 0 0,-1 0 0 0 0,0 0 0 0 0,0 1 0 0 0,0-1 0 0 0,0 0 0 0 0,0 1 0 0 0,-1 0 0 0 0,0-1 0 0 0,0 1 0 0 0,0 0 0 0 0,0 1 0 0 0,0-1 0 0 0,0 0 0 0 0,-1 1 0 0 0,1 0 0 0 0,-1 0 0 0 0,0 0 0 0 0,1 0 0 0 0,-1 0 0 0 0,-7-1 0 0 0,4 2-8 0 0,0-1 0 0 0,1 2 0 0 0,-1-1 0 0 0,0 1 0 0 0,0 0 0 0 0,0 0 0 0 0,0 1 0 0 0,1 0 0 0 0,-1 0 0 0 0,0 0 1 0 0,1 1-1 0 0,-1 0 0 0 0,1 1 0 0 0,-1-1 0 0 0,1 1 0 0 0,0 0 0 0 0,0 1 0 0 0,0-1 0 0 0,1 1 0 0 0,-7 6 0 0 0,8-7 0 0 0,0 0 1 0 0,0 1-1 0 0,1-1 0 0 0,0 1 0 0 0,-1 0 1 0 0,1 0-1 0 0,0 0 0 0 0,1 0 0 0 0,-1 0 1 0 0,1 1-1 0 0,0-1 0 0 0,0 1 0 0 0,0-1 1 0 0,0 1-1 0 0,1 0 0 0 0,0 0 0 0 0,0 0 1 0 0,0 0-1 0 0,1 0 0 0 0,0 0 0 0 0,0 0 1 0 0,0 0-1 0 0,0 0 0 0 0,1 0 0 0 0,0 0 1 0 0,0-1-1 0 0,0 1 0 0 0,2 5 0 0 0,1-3 2 0 0,0-1-1 0 0,0 0 0 0 0,0 0 1 0 0,1-1-1 0 0,-1 1 0 0 0,1-1 0 0 0,1 0 1 0 0,-1 0-1 0 0,1 0 0 0 0,11 6 0 0 0,-4-3 11 0 0,0 0-1 0 0,1-1 0 0 0,-1-1 1 0 0,18 6-1 0 0,2-4 4 0 0,0-2-1 0 0,1-1 1 0 0,-1-2-1 0 0,40 0 1 0 0,10 0-21 0 0,-47-1 34 0 0,-25-2-28 0 0,1 0 0 0 0,-1 1 1 0 0,0 0-1 0 0,0 1 0 0 0,0 0 1 0 0,0 0-1 0 0,14 6 0 0 0,-24-7-4 0 0,1-1-1 0 0,-1 1 1 0 0,1 0-1 0 0,-1 0 0 0 0,1 0 1 0 0,-1 0-1 0 0,0 0 1 0 0,1 0-1 0 0,-1 0 0 0 0,0 0 1 0 0,0 1-1 0 0,0-1 1 0 0,0 0-1 0 0,0 1 0 0 0,0-1 1 0 0,0 1-1 0 0,0-1 1 0 0,-1 1-1 0 0,1 0 0 0 0,-1-1 1 0 0,1 1-1 0 0,-1-1 1 0 0,1 1-1 0 0,-1 0 0 0 0,0 0 1 0 0,0-1-1 0 0,0 1 1 0 0,0 0-1 0 0,0-1 0 0 0,0 1 1 0 0,0 0-1 0 0,-1-1 1 0 0,1 1-1 0 0,-1 0 0 0 0,1-1 1 0 0,-1 1-1 0 0,0-1 1 0 0,1 1-1 0 0,-3 2 0 0 0,-2 5-2 0 0,-1 0 0 0 0,1-1-1 0 0,-2 0 1 0 0,1 0 0 0 0,-11 9-1 0 0,-13 12-209 0 0,-2-1-1 0 0,-1-1 0 0 0,-2-2 0 0 0,-68 39 1 0 0,73-50-732 0 0,1 0 1 0 0,-2-2 0 0 0,-60 15 0 0 0,48-18-545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30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204 578 7849 0 0,'-17'6'75'0'0,"2"0"67"0"0,-1 0 1 0 0,-1-1-1 0 0,1-1 1 0 0,-1 0-1 0 0,0-1 1 0 0,0-1-1 0 0,0-1 1 0 0,-17 0-1 0 0,33-1-113 0 0,0 0-1 0 0,0 0 1 0 0,-1 0 0 0 0,1 0-1 0 0,0-1 1 0 0,0 1 0 0 0,0 0-1 0 0,0 0 1 0 0,0-1-1 0 0,0 1 1 0 0,0-1 0 0 0,0 1-1 0 0,0-1 1 0 0,0 1-1 0 0,0-1 1 0 0,0 0 0 0 0,-1-1-1 0 0,2 2-5 0 0,0-1 0 0 0,0 1-1 0 0,0 0 1 0 0,0-1 0 0 0,0 1-1 0 0,0-1 1 0 0,0 1 0 0 0,0-1-1 0 0,0 1 1 0 0,0-1 0 0 0,0 1-1 0 0,0-1 1 0 0,0 1 0 0 0,1-1-1 0 0,-1 1 1 0 0,0 0 0 0 0,0-1-1 0 0,1 1 1 0 0,-1-1 0 0 0,0 1-1 0 0,0 0 1 0 0,1-1 0 0 0,-1 1-1 0 0,0 0 1 0 0,1-1 0 0 0,-1 1-1 0 0,1-1 1 0 0,4-3 100 0 0,0 0 0 0 0,0 1 0 0 0,1 0 0 0 0,0-1 0 0 0,5-1 0 0 0,307-121 954 0 0,-207 83-958 0 0,995-307-1347 0 0,-902 296 303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1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99 358 800 0 0,'-85'-325'910'0'0,"83"319"-11"0"0,1 2-756 0 0,1 3-119 0 0,-6-17 58 0 0,3 14-31 0 0,2 13 18 0 0,5 14-2 0 0,0 0-1 0 0,2-1 1 0 0,0 1 0 0 0,11 22-1 0 0,0 6 25 0 0,175 643 747 0 0,1 264-632 0 0,-188-931-204 0 0,-4-23-3 0 0,46 226 11 0 0,-29-160-23 0 0,33 83 0 0 0,-43-135-7 0 0,0 0-1 0 0,15 24 1 0 0,-18-34-56 0 0,0-1 0 0 0,0 0 0 0 0,1 0 0 0 0,0-1 1 0 0,0 1-1 0 0,1-1 0 0 0,12 9 0 0 0,1-5-375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2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0 660 576 0 0,'3'-2'139'0'0,"12"-7"-130"0"0,0 1-1 0 0,1 1 0 0 0,0 0 0 0 0,30-8 0 0 0,-23 8-37 0 0,0-1 0 0 0,25-13 0 0 0,-23 7 37 0 0,-1-1 1 0 0,0-1 0 0 0,40-36 0 0 0,-54 43 0 0 0,1-2 0 0 0,-1 1 0 0 0,-1-2 0 0 0,0 1 0 0 0,-1-1 0 0 0,0 0 0 0 0,-1-1 0 0 0,0 0 0 0 0,7-20 0 0 0,-11 22 14 0 0,-1 0 0 0 0,0-1 0 0 0,-1 1 0 0 0,-1 0 1 0 0,1-1-1 0 0,-2 1 0 0 0,0-1 0 0 0,0 1 0 0 0,-1-1 0 0 0,0 1 0 0 0,-1 0 0 0 0,0 0 0 0 0,-1 0 0 0 0,0 0 0 0 0,-1 1 1 0 0,0 0-1 0 0,-1 0 0 0 0,-13-19 0 0 0,13 22 24 0 0,0-1-1 0 0,0 1 1 0 0,-1 0 0 0 0,0 0 0 0 0,-1 1-1 0 0,1 0 1 0 0,-1 0 0 0 0,0 1 0 0 0,-1 0-1 0 0,-9-4 1 0 0,11 6-25 0 0,0 1 0 0 0,0 0 0 0 0,0 0 0 0 0,0 1 0 0 0,0-1 0 0 0,-1 1 0 0 0,1 1 0 0 0,0 0 0 0 0,-1 0-1 0 0,1 0 1 0 0,0 1 0 0 0,-1 0 0 0 0,1 0 0 0 0,-9 4 0 0 0,6-2-22 0 0,1 1 0 0 0,0-1-1 0 0,0 2 1 0 0,0-1 0 0 0,0 1-1 0 0,1 1 1 0 0,0 0 0 0 0,0 0-1 0 0,0 0 1 0 0,1 1 0 0 0,-12 15-1 0 0,11-12-3 0 0,1 1 0 0 0,0 1 0 0 0,0-1 0 0 0,2 1 0 0 0,-1 0 0 0 0,2 0 0 0 0,-1 1 0 0 0,-2 16-1 0 0,3-7 0 0 0,1 0-1 0 0,1 1 1 0 0,1-1-1 0 0,1 0 1 0 0,1 1-1 0 0,0-1 0 0 0,2 1 1 0 0,1-1-1 0 0,1 0 1 0 0,10 28-1 0 0,-4-20 6 0 0,1-1-1 0 0,2 1 0 0 0,1-2 1 0 0,1 0-1 0 0,2-1 1 0 0,1-1-1 0 0,0-1 1 0 0,2 0-1 0 0,42 38 1 0 0,-45-49 3 0 0,0 0 1 0 0,1 0 0 0 0,0-2-1 0 0,1 0 1 0 0,0-2 0 0 0,0 0-1 0 0,2-1 1 0 0,-1-1 0 0 0,1-1-1 0 0,0-1 1 0 0,0-1 0 0 0,1 0-1 0 0,-1-2 1 0 0,35 0 0 0 0,-33-3 14 0 0,0-1 0 0 0,0-2 0 0 0,-1 0 0 0 0,1-2 1 0 0,35-11-1 0 0,-44 11-12 0 0,-1 0 1 0 0,0-2-1 0 0,0 0 1 0 0,-1 0 0 0 0,0-1-1 0 0,0-1 1 0 0,-1 0-1 0 0,0-1 1 0 0,19-20-1 0 0,-16 12 5 0 0,0 0 0 0 0,-1-1 0 0 0,-1-1 0 0 0,14-27 0 0 0,-20 32 51 0 0,-1 1 1 0 0,-1-1-1 0 0,0 0 1 0 0,-1 0-1 0 0,-1-1 1 0 0,0 1-1 0 0,1-25 1 0 0,-4 13 222 0 0,-1 0 0 0 0,-1 0 0 0 0,-11-50 0 0 0,12 74-124 0 0,-3 1-131 0 0,3 11-40 0 0,3 12 15 0 0,1 0 0 0 0,1-1 0 0 0,1 1 0 0 0,9 24 0 0 0,37 79-13 0 0,6 16-50 0 0,-47-110 68 0 0,9 24-53 0 0,-18-49 55 0 0,0-1 1 0 0,0 1 0 0 0,-1-1 0 0 0,1 1-1 0 0,-1-1 1 0 0,0 1 0 0 0,0 0 0 0 0,-1-1-1 0 0,0 7 1 0 0,1-11-13 0 0,0 1 1 0 0,0 0-1 0 0,-1-1 1 0 0,1 1-1 0 0,0 0 0 0 0,0-1 1 0 0,0 1-1 0 0,-1-1 1 0 0,1 1-1 0 0,0 0 0 0 0,-1-1 1 0 0,1 1-1 0 0,-1-1 0 0 0,1 1 1 0 0,-1-1-1 0 0,1 1 1 0 0,-1-1-1 0 0,1 1 0 0 0,-1-1 1 0 0,1 0-1 0 0,-1 1 1 0 0,1-1-1 0 0,-1 0 0 0 0,0 1 1 0 0,1-1-1 0 0,-1 0 0 0 0,0 0 1 0 0,1 0-1 0 0,-1 1 1 0 0,0-1-1 0 0,-1 0 0 0 0,0-1 0 0 0,1 1 0 0 0,-1 0 0 0 0,0-1 0 0 0,1 1 0 0 0,-1-1 0 0 0,1 0 0 0 0,-1 1 0 0 0,1-1 0 0 0,-1 0 0 0 0,-2-2-1 0 0,-1-1-2 0 0,0 0-1 0 0,0-1 0 0 0,0 1 1 0 0,1-1-1 0 0,-5-7 0 0 0,2 1 6 0 0,2 0 0 0 0,0 0-1 0 0,0-1 1 0 0,1 0 0 0 0,-3-14 0 0 0,-10-64 8 0 0,11 58 5 0 0,-1-26 20 0 0,2-1-1 0 0,3 1 0 0 0,9-108 0 0 0,-4 144-33 0 0,0 1 1 0 0,1 0-1 0 0,2 0 1 0 0,0 1-1 0 0,1-1 0 0 0,0 1 1 0 0,2 0-1 0 0,20-32 0 0 0,-22 40-8 0 0,1 2 0 0 0,-1-1 0 0 0,2 1 0 0 0,0 0 0 0 0,0 1 0 0 0,0 0 0 0 0,1 1 0 0 0,1 0 0 0 0,-1 0 0 0 0,1 1 0 0 0,1 0 0 0 0,-1 1 0 0 0,1 1 0 0 0,0-1 0 0 0,21-4 0 0 0,-29 8 5 0 0,1 1 1 0 0,-1 1-1 0 0,0-1 0 0 0,1 1 0 0 0,-1-1 0 0 0,1 1 1 0 0,-1 0-1 0 0,0 1 0 0 0,1-1 0 0 0,-1 1 1 0 0,1 0-1 0 0,-1 0 0 0 0,0 0 0 0 0,0 1 1 0 0,0-1-1 0 0,0 1 0 0 0,0 0 0 0 0,0 1 1 0 0,0-1-1 0 0,0 0 0 0 0,-1 1 0 0 0,1 0 1 0 0,3 3-1 0 0,-1 1 2 0 0,-1 1 0 0 0,1-1 0 0 0,-1 1 0 0 0,-1 0 0 0 0,1 1 0 0 0,-1-1 0 0 0,-1 1 0 0 0,0-1 0 0 0,0 1 0 0 0,2 10 0 0 0,3 21-15 0 0,-2-1 0 0 0,2 53 1 0 0,-6 81-52 0 0,-4-105 38 0 0,3 0 0 0 0,16 103-1 0 0,-15-159 29 0 0,1 0 0 0 0,0 0 0 0 0,1 0 0 0 0,1 0-1 0 0,0-1 1 0 0,0 1 0 0 0,1-1 0 0 0,0 0 0 0 0,1-1-1 0 0,1 0 1 0 0,8 11 0 0 0,-8-14 0 0 0,0 1-1 0 0,0-1 1 0 0,1-1 0 0 0,0 0-1 0 0,0 0 1 0 0,0 0 0 0 0,1-1 0 0 0,-1-1-1 0 0,1 1 1 0 0,0-2 0 0 0,1 1-1 0 0,-1-2 1 0 0,12 3 0 0 0,2-2 5 0 0,0-1-1 0 0,0-1 1 0 0,0-1 0 0 0,0-2 0 0 0,-1 0 0 0 0,44-10 0 0 0,-33 4 3 0 0,0-2 0 0 0,-1-2 1 0 0,0-1-1 0 0,31-17 0 0 0,-44 18 5 0 0,-1 0 0 0 0,0-1 0 0 0,-1-2 0 0 0,0 1 0 0 0,-1-2 0 0 0,21-24 0 0 0,-15 12 2 0 0,-2-1 0 0 0,0-1 0 0 0,21-43 0 0 0,-37 62-8 0 0,0 0-1 0 0,0-1 1 0 0,-1 0-1 0 0,-1 0 1 0 0,0 0 0 0 0,0 0-1 0 0,-1-1 1 0 0,-1 1-1 0 0,0-1 1 0 0,-1 1-1 0 0,0-1 1 0 0,-1 1-1 0 0,-1 0 1 0 0,-5-23-1 0 0,5 25 22 0 0,-1 1 0 0 0,0 0-1 0 0,-1 0 1 0 0,0 1 0 0 0,-1-1 0 0 0,1 1-1 0 0,-2 0 1 0 0,1 0 0 0 0,-1 1-1 0 0,0-1 1 0 0,-1 1 0 0 0,1 0-1 0 0,-2 1 1 0 0,1 0 0 0 0,-1 0 0 0 0,1 1-1 0 0,-2-1 1 0 0,1 2 0 0 0,-16-8-1 0 0,10 8 13 0 0,0 0 0 0 0,0 1 0 0 0,0 1 0 0 0,0 0 0 0 0,0 0 0 0 0,-1 2 0 0 0,1 0 0 0 0,0 0 0 0 0,0 1 0 0 0,-1 1 0 0 0,1 1-1 0 0,0 0 1 0 0,0 0 0 0 0,-23 10 0 0 0,14-3-39 0 0,0 1-1 0 0,1 0 1 0 0,0 2-1 0 0,1 0 1 0 0,0 1-1 0 0,1 2 1 0 0,-28 26-1 0 0,37-31-9 0 0,0 0 0 0 0,1 1 0 0 0,0 0 0 0 0,1 1-1 0 0,0 0 1 0 0,1 0 0 0 0,0 1 0 0 0,1 0 0 0 0,1 0 0 0 0,-9 28-1 0 0,15-39 9 0 0,0 0 0 0 0,-1 1-1 0 0,1-1 1 0 0,0 0 0 0 0,1 1-1 0 0,-1-1 1 0 0,1 1 0 0 0,-1-1-1 0 0,1 0 1 0 0,0 0 0 0 0,0 1-1 0 0,1-1 1 0 0,-1 0 0 0 0,1 0-1 0 0,-1 0 1 0 0,1 0 0 0 0,0 0-1 0 0,0-1 1 0 0,0 1 0 0 0,1-1-1 0 0,-1 1 1 0 0,1-1 0 0 0,-1 0-1 0 0,1 0 1 0 0,5 4 0 0 0,5 2 1 0 0,0 0-1 0 0,0-1 1 0 0,1 0 0 0 0,20 7 0 0 0,15 1-3 0 0,74 14 0 0 0,-71-19-8 0 0,54 19 0 0 0,-88-23 13 0 0,0 1 1 0 0,-1 1 0 0 0,0 1 0 0 0,-1 0 0 0 0,0 1 0 0 0,27 22 0 0 0,-21-11-10 0 0,-1 1-1 0 0,0 0 1 0 0,-2 2-1 0 0,-1 0 1 0 0,17 30 0 0 0,-6-2-37 0 0,37 90 0 0 0,-41-72 1 0 0,-3 2 0 0 0,-3 0 0 0 0,-3 2 1 0 0,-4 0-1 0 0,4 90 0 0 0,-13-115-6 0 0,-4 51 0 0 0,1-87 102 0 0,-2 0 0 0 0,1 0 0 0 0,-2-1-1 0 0,1 1 1 0 0,-2-1 0 0 0,0 1 0 0 0,0-1 0 0 0,-1 0 0 0 0,-7 12 0 0 0,10-21 142 0 0,1-1 0 0 0,-1 1 0 0 0,0 0 0 0 0,-1-1 0 0 0,1 1 0 0 0,0-1 0 0 0,-1 0 0 0 0,1 1 1 0 0,-1-1-1 0 0,0-1 0 0 0,1 1 0 0 0,-7 3 0 0 0,7-5-119 0 0,0 1 1 0 0,0-1-1 0 0,0 1 1 0 0,0-1-1 0 0,0 0 1 0 0,0 0-1 0 0,0 0 1 0 0,0 0-1 0 0,0 0 1 0 0,0 0-1 0 0,0 0 1 0 0,0-1-1 0 0,0 1 1 0 0,0-1-1 0 0,0 1 1 0 0,-2-2-1 0 0,0 0-19 0 0,0-1 1 0 0,0 1-1 0 0,1-1 0 0 0,-1 0 0 0 0,1 0 1 0 0,0 0-1 0 0,-1-1 0 0 0,1 1 0 0 0,1-1 1 0 0,-1 0-1 0 0,0 1 0 0 0,1-1 0 0 0,0 0 1 0 0,0-1-1 0 0,0 1 0 0 0,-1-5 0 0 0,-5-19 91 0 0,1-1-1 0 0,-6-52 1 0 0,3-62-22 0 0,9 102-88 0 0,-7-369 217 0 0,12 316-210 0 0,4 1 0 0 0,27-126 1 0 0,-27 182-433 0 0,3 0 1 0 0,1 1 0 0 0,1 0-1 0 0,2 1 1 0 0,34-58-1 0 0,-31 65-821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2.81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152 173 1900 0 0,'0'0'0'0'0,"-3"-5"40"0"0,-5-6 154 0 0,-3-5 3 0 0,-4-6 148 0 0,-1-2 33 0 0,2 3 126 0 0,4 4 16 0 0,2 5 6 0 0,0 0-50 0 0,2 3-114 0 0,1 3-13 0 0,2 2-175 0 0,-2-1 0 0 0,-3-1-157 0 0,-3 3 17 0 0,1 4 3 0 0,3 6 35 0 0,3 7 50 0 0,6 9 18 0 0,7 10 9 0 0,4 8 2 0 0,7 8 15 0 0,5 7-18 0 0,4 6-22 0 0,4 4-36 0 0,1 4-76 0 0,1 3-24 0 0,-2 4 18 0 0,-2 3-20 0 0,-4 2 15 0 0,-4 0-37 0 0,-4-1 29 0 0,-4-3-5 0 0,-2-3 39 0 0,-2-6-10 0 0,0-7-14 0 0,0-6-13 0 0,0-7-7 0 0,1-7 10 0 0,-1-6-37 0 0,1-6 34 0 0,-2-8 40 0 0,-4-9-35 0 0,-7-13-13 0 0,-5-11 32 0 0,-5-11-17 0 0,-4-8 66 0 0,-1-6-59 0 0,1-4 43 0 0,0-3-36 0 0,3-2 1 0 0,1-1 14 0 0,3 0-6 0 0,3 1-17 0 0,3 2-8 0 0,3 4 38 0 0,2 3-59 0 0,3 5 47 0 0,4 2-6 0 0,3 4-22 0 0,3 2-1 0 0,4 1 9 0 0,5 2 5 0 0,2 0-29 0 0,4 1 23 0 0,3 1-4 0 0,2-1-12 0 0,1 0 18 0 0,3 0-6 0 0,2-1 16 0 0,0-1-32 0 0,2-1 24 0 0,-1 0-8 0 0,0 1 6 0 0,-3 0 9 0 0,-2 0-30 0 0,-3 1 18 0 0,-4 1-20 0 0,-3 0 19 0 0,-3 0-16 0 0,-4 0 38 0 0,-4 0-29 0 0,-3 0-9 0 0,-3 1 45 0 0,-3-1 3 0 0,-5 0-12 0 0,-2 1 24 0 0,-5 0-34 0 0,-2 0-4 0 0,-4 1 23 0 0,-4 0 6 0 0,-3 0-15 0 0,-5 1-22 0 0,-2 1 24 0 0,-2 3-22 0 0,-2 1 34 0 0,-1 4-20 0 0,1 2-25 0 0,0 3 22 0 0,1 2-14 0 0,2 4-1 0 0,3 2-13 0 0,1 4 12 0 0,4 3-28 0 0,2 3 18 0 0,4 4-34 0 0,3 2 37 0 0,3 4-17 0 0,3 3 34 0 0,4 4-28 0 0,3 3 5 0 0,3 4 8 0 0,3 3 6 0 0,3 3-6 0 0,4 3 3 0 0,3 1-6 0 0,2 2-17 0 0,1-1 14 0 0,1 1-5 0 0,1-2-4 0 0,0-1 39 0 0,-1-2-39 0 0,-1-2 13 0 0,-2-2-4 0 0,-3-4 28 0 0,-1-4-55 0 0,-3-4 55 0 0,-1-4-41 0 0,0-4 64 0 0,-3-6 164 0 0,-3-6-59 0 0,-3-4 67 0 0,1-2 30 0 0,-1-2 16 0 0,2-2 37 0 0,2-2 2 0 0,2-4-76 0 0,0-6 0 0 0,1-4-89 0 0,-1-5 7 0 0,0-5-78 0 0,0-2-5 0 0,-2-3-32 0 0,1 0-14 0 0,-1 0 25 0 0,1 1-32 0 0,0 3 23 0 0,0 1-12 0 0,0 4 27 0 0,1 1-26 0 0,0 2 23 0 0,2 2-44 0 0,1 3 31 0 0,2 3 22 0 0,1 3-21 0 0,2 4 14 0 0,1 4 15 0 0,1 2-47 0 0,2 3 52 0 0,0 5-44 0 0,1 3 8 0 0,0 4-2 0 0,-1 5-10 0 0,0 2-7 0 0,-1 4 6 0 0,-1 2-26 0 0,-2 1 12 0 0,-1 0 23 0 0,-2 1-7 0 0,-2-1-47 0 0,-2 1 51 0 0,-1-1-8 0 0,0 0-48 0 0,-2-2-69 0 0,1-2-230 0 0,-1-2-105 0 0,-1-6-195 0 0,-1-3-206 0 0,-1-5-184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3.1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449.06152"/>
      <inkml:brushProperty name="anchorY" value="-2022.77393"/>
      <inkml:brushProperty name="scaleFactor" value="0.5"/>
    </inkml:brush>
  </inkml:definitions>
  <inkml:trace contextRef="#ctx0" brushRef="#br0">266 66 5420 0 0,'0'0'81'0'0,"1"-5"22"0"0,-1-5 124 0 0,0 1 37 0 0,-3-3 7 0 0,0 2 78 0 0,-1 1 13 0 0,-2-1 1210 0 0,1 10-1432 0 0,-7 1-20 0 0,-6 6 60 0 0,-7 6 50 0 0,-3 9-12 0 0,1 8 15 0 0,1 9 54 0 0,2 7-15 0 0,4 8-1 0 0,2 7 21 0 0,3 6-114 0 0,2 5-28 0 0,4 5 3 0 0,2 2-14 0 0,4 1-45 0 0,3 0-20 0 0,5-1-30 0 0,4-3-18 0 0,6-5 6 0 0,6-4-5 0 0,7-5-32 0 0,7-3 10 0 0,7-5-10 0 0,5-4 11 0 0,5-3 6 0 0,3-4-1 0 0,3-5-27 0 0,0-4 22 0 0,0-6-22 0 0,-1-6 29 0 0,-2-5-31 0 0,-1-4-140 0 0,-1-5-232 0 0,-2-4-162 0 0,0-4-215 0 0,0-4-276 0 0,0-6-206 0 0,-10 1-7464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3.4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978.06396"/>
      <inkml:brushProperty name="anchorY" value="-4281.25586"/>
      <inkml:brushProperty name="scaleFactor" value="0.5"/>
    </inkml:brush>
  </inkml:definitions>
  <inkml:trace contextRef="#ctx0" brushRef="#br0">83 69 5376 0 0,'0'0'0'0'0,"-4"-2"97"0"0,-4-3 69 0 0,-4-3 73 0 0,0 1 7 0 0,2 1 25 0 0,3 1 22 0 0,2 2-9 0 0,-1-1 9 0 0,1 1-99 0 0,-1-1 23 0 0,1-1-26 0 0,3-1 40 0 0,8 2 20 0 0,7 1 25 0 0,11 0 75 0 0,11 3-32 0 0,10 2 52 0 0,8 2-26 0 0,7 4-52 0 0,7 3 2 0 0,3 6-52 0 0,1 4-25 0 0,0 6-6 0 0,0 5 30 0 0,-3 4-72 0 0,-2 4 23 0 0,-5 3-42 0 0,-3 4-27 0 0,-6 3-9 0 0,-5 2-34 0 0,-5 3-11 0 0,-6 2-41 0 0,-5 1 23 0 0,-6 1-47 0 0,-5 1 7 0 0,-7 0 2 0 0,-5 2-3 0 0,-6 1-8 0 0,-6 1-40 0 0,-5 2 16 0 0,-7 2-31 0 0,-7 1-49 0 0,-4 0-230 0 0,-5-1-339 0 0,-1-1-201 0 0,-2-4-346 0 0,6-13-9375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8.24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49.9082"/>
      <inkml:brushProperty name="anchorY" value="-6507.98779"/>
      <inkml:brushProperty name="scaleFactor" value="0.5"/>
    </inkml:brush>
  </inkml:definitions>
  <inkml:trace contextRef="#ctx0" brushRef="#br0">464 60 3308 0 0,'0'0'0'0'0,"1"-5"60"0"0,1-2 52 0 0,0-3 45 0 0,1 1 18 0 0,-1 1 62 0 0,-1 2 14 0 0,1-1 742 0 0,-2 4-912 0 0,-3 0-9 0 0,-3 1-25 0 0,-6 5-5 0 0,-4 5 28 0 0,-3 6-34 0 0,-2 5 12 0 0,-2 5-14 0 0,0 4 74 0 0,-1 3-88 0 0,2 4 30 0 0,1 1-24 0 0,1 2-20 0 0,2 2 29 0 0,2 0-15 0 0,3 1 14 0 0,3 0-69 0 0,3-1 58 0 0,3-1-11 0 0,4-1 3 0 0,2-2-27 0 0,5-2 17 0 0,2 0-34 0 0,3-2 37 0 0,4-1-26 0 0,4-1-16 0 0,2 0 15 0 0,2 0 3 0 0,3-1 27 0 0,2 1-7 0 0,1-1 27 0 0,1-1-48 0 0,-1 0 43 0 0,0 0-10 0 0,-2-2-34 0 0,-1 1 2 0 0,-3 0 26 0 0,-3 0-29 0 0,-2 0 10 0 0,-3 1-3 0 0,-2 0 4 0 0,-3-2 0 0 0,-2 0 42 0 0,-3-2-8 0 0,-4-1 43 0 0,-2-2 125 0 0,-3-2-33 0 0,-3-1 70 0 0,-2-1-19 0 0,-2-1 74 0 0,-3-1 4 0 0,-3-1-2 0 0,-3-1-56 0 0,-4-2-58 0 0,-3-2-6 0 0,-4-1-33 0 0,-3-2 9 0 0,-2-1-46 0 0,-2-2-30 0 0,-2-1 10 0 0,0-2-39 0 0,-1-1-4 0 0,2-1-1 0 0,0-2-30 0 0,3-2 12 0 0,1 0-28 0 0,2-1-16 0 0,8 1-43 0 0,2-1-14 0 0,6 2-102 0 0,2-1-30 0 0,4 1-163 0 0,1-3-105 0 0,3 2-127 0 0,0-3-147 0 0,2-3-86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8.66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37.0791"/>
      <inkml:brushProperty name="anchorY" value="-6910.77881"/>
      <inkml:brushProperty name="scaleFactor" value="0.5"/>
    </inkml:brush>
  </inkml:definitions>
  <inkml:trace contextRef="#ctx0" brushRef="#br0">162 10 1256 0 0,'0'0'0'0'0,"-5"-1"4"0"0,-6-1 154 0 0,0 0-39 0 0,2 0 15 0 0,-7-1 2665 0 0,10 3-2491 0 0,-7 3-20 0 0,-5 6 48 0 0,-2 6 24 0 0,1 9-5 0 0,4 6 33 0 0,5 6-102 0 0,4 4-43 0 0,4 3-16 0 0,3 3 57 0 0,0 2-58 0 0,2 1 15 0 0,1 1-46 0 0,0 2-13 0 0,0 1 30 0 0,0 2-31 0 0,0 1-14 0 0,0 2-70 0 0,-1 1 23 0 0,-1 2-60 0 0,-1 0-27 0 0,-1-1 33 0 0,1 0-19 0 0,-1-2 43 0 0,-1-2-6 0 0,0-3-11 0 0,0-2 19 0 0,-1-3-15 0 0,0-2 9 0 0,0-3-73 0 0,1-4 16 0 0,1-3-36 0 0,1-2-12 0 0,2-4-7 0 0,2-2 18 0 0,2-4-26 0 0,1-4 37 0 0,3-3 8 0 0,2-4-44 0 0,2-2 38 0 0,2-3-96 0 0,2-3-34 0 0,2-4-162 0 0,2-3-3 0 0,2-4-208 0 0,3-3-72 0 0,3-4-123 0 0,3-4-116 0 0,2-2-73 0 0,2-4-58 0 0,-6 4-4297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8.9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415.4668"/>
      <inkml:brushProperty name="anchorY" value="-9227.9082"/>
      <inkml:brushProperty name="scaleFactor" value="0.5"/>
    </inkml:brush>
  </inkml:definitions>
  <inkml:trace contextRef="#ctx0" brushRef="#br0">36 178 2172 0 0,'0'0'0'0'0,"-4"1"0"0"0,-2 0 98 0 0,1 0 5 0 0,-5 2 1566 0 0,7-4-1555 0 0,-2-1 16 0 0,2-5-22 0 0,5-3-31 0 0,4-3-38 0 0,6-1 17 0 0,6-1-61 0 0,5 0 16 0 0,3 1-16 0 0,3-1 7 0 0,3 0-45 0 0,4 0-89 0 0,4-1-174 0 0,3-1-168 0 0,-6 3-3668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9.35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529.69336"/>
      <inkml:brushProperty name="anchorY" value="-9897.55957"/>
      <inkml:brushProperty name="scaleFactor" value="0.5"/>
    </inkml:brush>
  </inkml:definitions>
  <inkml:trace contextRef="#ctx0" brushRef="#br0">98 140 1788 0 0,'0'0'1692'0'0,"-4"-1"-1560"0"0,-1 1-24 0 0,0-1 18 0 0,2 1 20 0 0,-8 1 22 0 0,-6 3 29 0 0,-3 4 18 0 0,2 4 35 0 0,7 4-31 0 0,8 2-16 0 0,9 1 1 0 0,7 2-27 0 0,6 2-35 0 0,5 1 17 0 0,2 2-74 0 0,1 3-7 0 0,0 2 12 0 0,-1 2-27 0 0,-1 3-11 0 0,-2 1 26 0 0,-3 3-9 0 0,-2 3 7 0 0,-2 1-14 0 0,-3 2-6 0 0,-2 0-26 0 0,-3 0-4 0 0,-3-1 14 0 0,-4-1-6 0 0,-2-3-8 0 0,-3-3-43 0 0,-3-4 21 0 0,-1-3 19 0 0,-2-4 7 0 0,-1-4 65 0 0,2-5-26 0 0,-1-4 3 0 0,3-3 44 0 0,-3-2 28 0 0,3-3 68 0 0,-3 1-33 0 0,1-3 39 0 0,-3 0-51 0 0,-3-3 15 0 0,-3-4-25 0 0,-1-3-27 0 0,-1-5 35 0 0,2-5-121 0 0,1-4 26 0 0,3-4-22 0 0,2-4-31 0 0,3-2 12 0 0,2-2 4 0 0,2-1 2 0 0,4 0-51 0 0,2-3 39 0 0,2 0-14 0 0,4-1-11 0 0,1-1 8 0 0,4-1 26 0 0,1-1-18 0 0,3-2-30 0 0,1 0 24 0 0,3-1 4 0 0,2-1-16 0 0,1-1-8 0 0,0-1 20 0 0,2 0-30 0 0,1 0-23 0 0,0 1-134 0 0,1 2 11 0 0,1 1-199 0 0,1 3-2 0 0,-1 3-217 0 0,-1 5-88 0 0,0 5-200 0 0,-6 7-73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49.93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761.62891"/>
      <inkml:brushProperty name="anchorY" value="-10592.44824"/>
      <inkml:brushProperty name="scaleFactor" value="0.5"/>
    </inkml:brush>
  </inkml:definitions>
  <inkml:trace contextRef="#ctx0" brushRef="#br0">161 131 2096 0 0,'0'0'4182'0'0,"6"-7"-3860"0"0,0 1-109 0 0,0-1-15 0 0,2-8-60 0 0,-1 2-4 0 0,-3-8-37 0 0,-2 3-25 0 0,-6-2 5 0 0,-8 6-33 0 0,-7 6 59 0 0,-4 8-46 0 0,-1 8-55 0 0,3 7 76 0 0,4 4-129 0 0,4 3 66 0 0,6 0-28 0 0,6-1-13 0 0,4-1 33 0 0,5-3 26 0 0,5-3-2 0 0,4-4-37 0 0,2-5 30 0 0,3-6 4 0 0,2-5-30 0 0,-2-4 33 0 0,-1-4 50 0 0,-2-2-37 0 0,-6 2 48 0 0,-3-1 62 0 0,-5 3 2 0 0,-2 0 34 0 0,-2 2-11 0 0,-3-1 34 0 0,-1 3 28 0 0,-3-2-57 0 0,0 3-32 0 0,-2-2-100 0 0,-5 2 42 0 0,-4 1-58 0 0,-2 1-15 0 0,-2 3-11 0 0,-1 4-19 0 0,0 3-1 0 0,0 2 27 0 0,2 2-70 0 0,0 3-99 0 0,5-3-148 0 0,2 1-182 0 0,0 2-206 0 0,4-3-209 0 0,2-2-225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2.36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7820.99219"/>
      <inkml:brushProperty name="anchorY" value="-16398.38477"/>
      <inkml:brushProperty name="scaleFactor" value="0.5"/>
    </inkml:brush>
  </inkml:definitions>
  <inkml:trace contextRef="#ctx0" brushRef="#br0">202 294 2716 0 0,'0'0'0'0'0,"-7"-1"36"0"0,-8 0 70 0 0,-5-2 64 0 0,-4 0 5 0 0,2 0 44 0 0,0-1 47 0 0,5 2 42 0 0,0-1 58 0 0,4 1-21 0 0,4 1-53 0 0,3 0-81 0 0,-2-1 15 0 0,2 2-18 0 0,0-1-74 0 0,3 1-17 0 0,0-1-51 0 0,2 1 238 0 0,-1 0-227 0 0,1 1-11 0 0,8-1 31 0 0,10 1-23 0 0,13 0-6 0 0,13-1 11 0 0,12 0-32 0 0,12-1 9 0 0,9-2-9 0 0,10 0 25 0 0,8 0-49 0 0,8-2 5 0 0,6 0 54 0 0,7-1-9 0 0,4 1-4 0 0,4-1 65 0 0,4 0 28 0 0,2 1-37 0 0,3 0 39 0 0,2 0-2 0 0,2 1-9 0 0,3 0-65 0 0,3 0 18 0 0,3-1-15 0 0,4 1-54 0 0,4-1 61 0 0,4 0-58 0 0,5 0 13 0 0,4-1-4 0 0,5 0 50 0 0,3 0-10 0 0,2 0-45 0 0,3 1 20 0 0,0-1-22 0 0,3 2 18 0 0,2 1 13 0 0,3 0-9 0 0,2 1-42 0 0,4 0 13 0 0,1 2-2 0 0,1 0 26 0 0,-2 1-26 0 0,-3 0-9 0 0,-4 0-2 0 0,-9 1-10 0 0,-8 0 43 0 0,-10 1-60 0 0,-9-1 34 0 0,-8 0-11 0 0,-8 0-12 0 0,-7-1 32 0 0,-7 0-66 0 0,-7 0 71 0 0,-6-2-78 0 0,-7 0 46 0 0,-8 0 5 0 0,-9-1-3 0 0,-7-1-20 0 0,-9 0 15 0 0,-9-1 18 0 0,-7 0-28 0 0,-7 0 51 0 0,-6-1-20 0 0,-6 0-20 0 0,-4-1 12 0 0,-3-1 41 0 0,-4 0 94 0 0,-5 1-112 0 0,-1 0 36 0 0,-5 1 17 0 0,1 0 10 0 0,-3 1-25 0 0,2-2 28 0 0,-2 2-37 0 0,2-1-8 0 0,-2 1 21 0 0,3 0 0 0 0,-2 0-22 0 0,2 0 21 0 0,-2 2-26 0 0,4-2 8 0 0,-3 2 20 0 0,4-1-15 0 0,-3 0 19 0 0,3 0-24 0 0,3 1 31 0 0,4 0-18 0 0,-4 0 38 0 0,2 0 3 0 0,-4 1 34 0 0,0 0 11 0 0,-4 0-15 0 0,-2 0 7 0 0,1 1 17 0 0,-2-1-15 0 0,5 1 2539 0 0,-9-1-2537 0 0,0 1 25 0 0,0-1 22 0 0,-1 1-14 0 0,0-1 7 0 0,2 1-30 0 0,-1-1-30 0 0,0 1-39 0 0,-1 0 8 0 0,-1 0-26 0 0,0-1 246 0 0,-1 1-488 0 0,1 1-65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8.08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914.04297"/>
      <inkml:brushProperty name="anchorY" value="-21992.51563"/>
      <inkml:brushProperty name="scaleFactor" value="0.5"/>
    </inkml:brush>
  </inkml:definitions>
  <inkml:trace contextRef="#ctx0" brushRef="#br0">587 306 7633 0 0,'0'0'0'0'0,"3"-4"-8"0"0,5-6 37 0 0,0-4 106 0 0,0-4 75 0 0,-4-1 118 0 0,-2 3-13 0 0,-2 4 39 0 0,0 3 28 0 0,-1 4 12 0 0,-1 1 164 0 0,-3 1-346 0 0,-10-2-164 0 0,-13 0 67 0 0,-11 3-73 0 0,-7 7-12 0 0,-5 8 39 0 0,-2 9 5 0 0,1 9-38 0 0,1 8-10 0 0,3 6 15 0 0,4 3-35 0 0,4 3 47 0 0,6-1-23 0 0,6-1-63 0 0,7-2 24 0 0,7-4 30 0 0,6-3-44 0 0,6-2 91 0 0,8-4-55 0 0,5-3 0 0 0,6-4 30 0 0,5-4-6 0 0,5-5 35 0 0,4-5-23 0 0,4-4 14 0 0,3-6-60 0 0,4-4 17 0 0,4-4 48 0 0,5-6-72 0 0,4-3 38 0 0,4-4-21 0 0,4-4-5 0 0,2-3 29 0 0,-1-3-4 0 0,0-3-17 0 0,-2-2-58 0 0,-4-3 90 0 0,-5-1-26 0 0,-6-1-24 0 0,-7-1 48 0 0,-9-1-62 0 0,-7-2 10 0 0,-9-2 56 0 0,-7-1-5 0 0,-9 0-79 0 0,-7-2 68 0 0,-9 1-38 0 0,-9 2-13 0 0,-6 2 23 0 0,-8 4-42 0 0,-6 7 22 0 0,-5 6-40 0 0,-5 7 81 0 0,-4 8-67 0 0,-4 7 45 0 0,-1 7-49 0 0,-2 7 27 0 0,0 5 38 0 0,1 6-35 0 0,2 4 22 0 0,3 5-24 0 0,5 3-26 0 0,5 5-91 0 0,5 1-168 0 0,8 4-203 0 0,5 3-218 0 0,8 2-148 0 0,6 3-179 0 0,7-10-8100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8.53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481.41211"/>
      <inkml:brushProperty name="anchorY" value="-21298.11328"/>
      <inkml:brushProperty name="scaleFactor" value="0.5"/>
    </inkml:brush>
  </inkml:definitions>
  <inkml:trace contextRef="#ctx0" brushRef="#br0">117 627 7677 0 0,'0'0'0'0'0,"0"-6"84"0"0,-1-12 214 0 0,-1-9 103 0 0,-1-9 124 0 0,-1-5 11 0 0,1 4 49 0 0,-1 0-34 0 0,1 9 27 0 0,1 8-139 0 0,0 7-142 0 0,1 0-121 0 0,-1 1-150 0 0,-2 4 7 0 0,0 6-65 0 0,-2 10 2 0 0,-2 10 23 0 0,-1 11-9 0 0,0 12-5 0 0,-2 9 11 0 0,1 6 39 0 0,0 6-72 0 0,1 1 33 0 0,3 2 36 0 0,2 0-60 0 0,5-3 44 0 0,4-1-32 0 0,5-4-5 0 0,4-2-36 0 0,4-5 69 0 0,2-3-4 0 0,2-4-48 0 0,-5-11 288 0 0,-3-9-43 0 0,-5-9 55 0 0,-4-7-6 0 0,-2-4 32 0 0,1-1 11 0 0,0 0-53 0 0,2-6 13 0 0,0-8-161 0 0,-1-9-44 0 0,-2-10 49 0 0,-1-8-21 0 0,0-7-18 0 0,0-4 21 0 0,-1-3 26 0 0,1-3-45 0 0,-1-3 43 0 0,1-2 1 0 0,0-3-32 0 0,0-4-22 0 0,1-3 74 0 0,1-3 0 0 0,1-1-7 0 0,2-1 39 0 0,1 4-43 0 0,3 5-1 0 0,2 7-65 0 0,1 9 35 0 0,1 9-85 0 0,1 8 23 0 0,1 9-14 0 0,2 8-4 0 0,1 6-4 0 0,1 6-28 0 0,1 6 64 0 0,3 5-43 0 0,3 5-9 0 0,2 6-34 0 0,1 5 54 0 0,2 6-47 0 0,0 4 20 0 0,-1 4 22 0 0,-1 3-21 0 0,-4 2-6 0 0,-4 2 40 0 0,-7-1 10 0 0,-7 0-48 0 0,-7 0 16 0 0,-9-1-10 0 0,-8-1 0 0 0,-9-1-4 0 0,-10 0 56 0 0,-8 0-100 0 0,-8 0-47 0 0,-7 0-186 0 0,-6 1-230 0 0,-3 0-220 0 0,-2 1-206 0 0,0 1-243 0 0,0-1-298 0 0,14-8-9890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8.91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598.55859"/>
      <inkml:brushProperty name="anchorY" value="-20739.61719"/>
      <inkml:brushProperty name="scaleFactor" value="0.5"/>
    </inkml:brush>
  </inkml:definitions>
  <inkml:trace contextRef="#ctx0" brushRef="#br0">768 1 4880 0 0,'0'0'2710'0'0,"3"4"-2081"0"0,1 6-14 0 0,1 8-35 0 0,-2 7-22 0 0,-4 5-39 0 0,-6 3-63 0 0,-5 1 70 0 0,-7 1-110 0 0,-6 0-108 0 0,-5 1 0 0 0,-5-1-7 0 0,-4 0 32 0 0,-3 1 50 0 0,-1-1-63 0 0,-2 0-47 0 0,1 0-24 0 0,0 0 10 0 0,1-2-32 0 0,1-1-24 0 0,2-1-79 0 0,1-1-54 0 0,3-1-10 0 0,0-2 22 0 0,3-1 0 0 0,3-1-37 0 0,1-3 3 0 0,7-4 81 0 0,4-3-71 0 0,5-4 48 0 0,3 0-51 0 0,5-2 28 0 0,6-2-4 0 0,10-2-14 0 0,10-3-13 0 0,11-3 26 0 0,12-4-38 0 0,11-3-30 0 0,10-3 46 0 0,8-1-13 0 0,5-1-9 0 0,3-1-15 0 0,0 0 74 0 0,-1 0-135 0 0,-3 0 116 0 0,-4 0-18 0 0,-4 2-22 0 0,-4 0-60 0 0,-3 0-36 0 0,-5 1-177 0 0,-2 0-244 0 0,-5 0-126 0 0,-3-1-203 0 0,-4 0-185 0 0,-6 0-215 0 0,-9 2-171 0 0,-4 0-180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9.13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003.2168"/>
      <inkml:brushProperty name="anchorY" value="-22173.19141"/>
      <inkml:brushProperty name="scaleFactor" value="0.5"/>
    </inkml:brush>
  </inkml:definitions>
  <inkml:trace contextRef="#ctx0" brushRef="#br0">86 76 7157 0 0,'0'0'0'0'0,"-4"-4"32"0"0,-5-5 107 0 0,0 1 16 0 0,-2-4 40 0 0,1 2-14 0 0,3 2-24 0 0,1 2 54 0 0,3 2 6 0 0,-2 0 18 0 0,1 0 64 0 0,-2 0 101 0 0,-1 2-11 0 0,3 5 88 0 0,3 7 115 0 0,4 8-60 0 0,5 8 52 0 0,4 6-72 0 0,3 6-133 0 0,0 5-67 0 0,2 3-8 0 0,-1 3-80 0 0,0 3-94 0 0,-1 3 36 0 0,-2 1-76 0 0,-2 2 23 0 0,-2 1-38 0 0,-1 0-47 0 0,-2 3-86 0 0,-1 2-73 0 0,0 1-380 0 0,1 2-297 0 0,-1 1-294 0 0,1 0-311 0 0,-1-13-10331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6.1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449.38281"/>
      <inkml:brushProperty name="anchorY" value="-31042.79688"/>
      <inkml:brushProperty name="scaleFactor" value="0.5"/>
    </inkml:brush>
  </inkml:definitions>
  <inkml:trace contextRef="#ctx0" brushRef="#br0">252 317 4188 0 0,'0'0'0'0'0,"0"-4"140"0"0,0-1-65 0 0,-1-4 51 0 0,0 1-9 0 0,0 1 6 0 0,-2-2 0 0 0,0 2 11 0 0,-2-1-55 0 0,-3 1-86 0 0,-4 2 77 0 0,-4 2-100 0 0,-3 5 19 0 0,-2 2-26 0 0,-1 4 36 0 0,0 3-21 0 0,0 3-2 0 0,2 3 48 0 0,0 3-75 0 0,3 3 70 0 0,2 3-31 0 0,3 4 70 0 0,4 4-79 0 0,5 4 30 0 0,5 2-19 0 0,4 3-29 0 0,4 1 59 0 0,5 1-6 0 0,4 0-14 0 0,3-2-12 0 0,4-1-7 0 0,4-3 14 0 0,4-2-9 0 0,4-2 77 0 0,3-3-82 0 0,3-2 23 0 0,2-3-3 0 0,1-3-20 0 0,1-1 61 0 0,-2-2-64 0 0,-3-1 62 0 0,-3-2-78 0 0,-5-1 64 0 0,-6 0-20 0 0,-7-1-26 0 0,-9 0 36 0 0,-8 2-21 0 0,-10 0-17 0 0,-8 0 61 0 0,-7 0-28 0 0,-6-2 146 0 0,-5-1-22 0 0,-5-2 61 0 0,-4-4-38 0 0,-4-1 56 0 0,-1-3 58 0 0,-1-2-42 0 0,1-1 41 0 0,3 0-104 0 0,4-1-11 0 0,9 0 30 0 0,4-1-14 0 0,7 0-24 0 0,6 0-62 0 0,6 0 16 0 0,3 0 22 0 0,-1-1-97 0 0,-1-1-3 0 0,1-2-36 0 0,3-4 37 0 0,4-4 1 0 0,7-4-19 0 0,6-5-16 0 0,6-4 9 0 0,6-4 19 0 0,6-4 12 0 0,4-2-6 0 0,3-2-10 0 0,2-3-21 0 0,0-2 48 0 0,-1 0-26 0 0,-2-2 0 0 0,-4-1-12 0 0,-3 0 11 0 0,-5-1 14 0 0,-3-1-36 0 0,-3-1 44 0 0,-4-1-65 0 0,-4-2 38 0 0,-4-1-26 0 0,-3-1 34 0 0,-2-1-52 0 0,-4 0 25 0 0,-1 1 10 0 0,-2 1-3 0 0,-3 3-12 0 0,0 2 32 0 0,-1 4 13 0 0,0 5-7 0 0,1 9 191 0 0,2 9-128 0 0,0 8 24 0 0,2 5 6 0 0,0 5 98 0 0,1 3-87 0 0,1 1-77 0 0,-2-4-34 0 0,-1-2-21 0 0,-1 2 51 0 0,-2 4-79 0 0,1 9 25 0 0,0 8-14 0 0,2 8 25 0 0,2 8-26 0 0,2 6 9 0 0,4 4 11 0 0,3 4-23 0 0,4 2 26 0 0,3 1 30 0 0,3 1-50 0 0,2 0 7 0 0,2-1 30 0 0,2-1-24 0 0,2-2 36 0 0,0-1-1 0 0,2-3-7 0 0,1-3-20 0 0,0-3 14 0 0,0-4 28 0 0,-1-4-37 0 0,-1-3 8 0 0,-1-5 3 0 0,-1-4-17 0 0,-1-4 14 0 0,-2-4 10 0 0,0-4-26 0 0,1-5 22 0 0,-1-4-49 0 0,1-4 70 0 0,1-4-8 0 0,1-5-38 0 0,-2-4 5 0 0,0-3-9 0 0,-2-4 71 0 0,-1-3-54 0 0,-4-3 6 0 0,-3-1-43 0 0,-3-2 33 0 0,-4-1 25 0 0,-3 0-7 0 0,-3 1-4 0 0,-3 1-26 0 0,-2 2 12 0 0,-2 3-15 0 0,-1 3 22 0 0,-2 4-72 0 0,-2 3 68 0 0,0 3-4 0 0,0 5-106 0 0,1 5 108 0 0,2 6-56 0 0,4 8 12 0 0,5 6 13 0 0,7 4 23 0 0,5 0-11 0 0,5-3-3 0 0,3-5-46 0 0,2-4 92 0 0,-1-6-38 0 0,0-3 4 0 0,-3-3 10 0 0,-1-3 25 0 0,-1-2-40 0 0,-1 0 37 0 0,-1 0-2 0 0,0-1 6 0 0,-1 0 4 0 0,1-1-99 0 0,1-1 62 0 0,1-1-66 0 0,1 0 87 0 0,-1 2-63 0 0,1 5 48 0 0,-1 6 15 0 0,-2 7-51 0 0,1 8 41 0 0,-2 6 10 0 0,-1 5-12 0 0,-1 4 24 0 0,0 4-21 0 0,0 1-2 0 0,-1 1-19 0 0,-1 1 38 0 0,0 0-18 0 0,-1 0-12 0 0,-1 1 10 0 0,0-1 0 0 0,-2 0-20 0 0,-1-1 16 0 0,0-1 4 0 0,-1-1-20 0 0,-1-1 49 0 0,-2-1-48 0 0,0-2 16 0 0,-1-2-38 0 0,0-1-102 0 0,0-6-43 0 0,0-6-192 0 0,0-4-104 0 0,0-4-152 0 0,0 0-133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6.4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877.01953"/>
      <inkml:brushProperty name="anchorY" value="-32603.76563"/>
      <inkml:brushProperty name="scaleFactor" value="0.5"/>
    </inkml:brush>
  </inkml:definitions>
  <inkml:trace contextRef="#ctx0" brushRef="#br0">32 145 4924 0 0,'0'0'0'0'0,"-3"0"44"0"0,-2-1 103 0 0,1 0 26 0 0,1 0 28 0 0,-2 0 725 0 0,1-1-812 0 0,0-2-84 0 0,0-2 34 0 0,6-2 84 0 0,5-1-59 0 0,8-1 10 0 0,7-1 17 0 0,7 1-30 0 0,6 1-4 0 0,4 1 42 0 0,5 0-61 0 0,3 1-18 0 0,2 1 0 0 0,3 0 0 0 0,2 0 3 0 0,3-1-14 0 0,2 1-122 0 0,1-1-279 0 0,1 1-120 0 0,-11 2-7255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6.8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8373.67578"/>
      <inkml:brushProperty name="anchorY" value="-33305.85156"/>
      <inkml:brushProperty name="scaleFactor" value="0.5"/>
    </inkml:brush>
  </inkml:definitions>
  <inkml:trace contextRef="#ctx0" brushRef="#br0">92 21 5088 0 0,'0'0'0'0'0,"-1"3"-12"0"0,-2 1 220 0 0,1 0-115 0 0,1-1 79 0 0,-2 1 551 0 0,2-2-722 0 0,0-2 13 0 0,2-2-13 0 0,0-1 135 0 0,0 1 21 0 0,0-1 17 0 0,2-2 60 0 0,0 1-5 0 0,0 0 62 0 0,-1 1 17 0 0,-1 1 0 0 0,2-1-71 0 0,0 1-16 0 0,-1 0-18 0 0,0 0-38 0 0,0 0 272 0 0,-1 2-339 0 0,0-1 10 0 0,0 1-52 0 0,-2-1-13 0 0,-2 2 52 0 0,-4 0-37 0 0,0 1 46 0 0,-3 2-111 0 0,-3 0 33 0 0,-3 2 75 0 0,3-1-17 0 0,3-1 16 0 0,2-1-6 0 0,4-2-16 0 0,-2 2 47 0 0,2-2-34 0 0,1 0 17 0 0,1 0-52 0 0,0 0 62 0 0,0-1-91 0 0,3-1-6 0 0,4-3-177 0 0,1 0-137 0 0,-1 1-267 0 0,2-3-101 0 0,0 1-220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3.57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750.23633"/>
      <inkml:brushProperty name="anchorY" value="-9701.38867"/>
      <inkml:brushProperty name="scaleFactor" value="0.5"/>
    </inkml:brush>
  </inkml:definitions>
  <inkml:trace contextRef="#ctx0" brushRef="#br0">150 847 5336 0 0,'0'0'0'0'0,"-5"4"-8"0"0,-7 4 28 0 0,-7 3 128 0 0,-4 0 58 0 0,1-2-82 0 0,4-1 67 0 0,6-4-19 0 0,4-1-6 0 0,-2 0-6 0 0,1-2-12 0 0,1-2-101 0 0,4-1-33 0 0,8-4 133 0 0,8-4-36 0 0,10-3 20 0 0,10-6 47 0 0,10-6-3 0 0,10-6-1 0 0,10-5-25 0 0,7-4-17 0 0,8-4-29 0 0,4-3-64 0 0,4-3 10 0 0,2-1-50 0 0,0-1 39 0 0,-2 0-47 0 0,-3 0 65 0 0,-4 1-24 0 0,-7 2-29 0 0,-7 3 146 0 0,-8 3 54 0 0,-9 4 23 0 0,-14 10-22 0 0,-7 4 105 0 0,-9 7-86 0 0,-7 3 76 0 0,-4 4-78 0 0,-5 0-80 0 0,-4 1-76 0 0,-5 0-62 0 0,-5 1 55 0 0,-6 2-118 0 0,-4 3 33 0 0,-4 4-55 0 0,-4 3 68 0 0,0 4-22 0 0,-2 3 45 0 0,-1 4 9 0 0,2 1-76 0 0,3 2 53 0 0,1 1-14 0 0,5 0-35 0 0,2 0 34 0 0,6 2 17 0 0,3 1-28 0 0,5 2-4 0 0,4 3 20 0 0,4 3 39 0 0,5 2-34 0 0,5 3 60 0 0,6 2-64 0 0,5 1 16 0 0,7 1-56 0 0,6 2 125 0 0,6-1-72 0 0,3 0-21 0 0,3-1-14 0 0,2-2-15 0 0,2-1 34 0 0,1-2-68 0 0,0-1 82 0 0,-3-2-101 0 0,-5-1 54 0 0,-6-2-8 0 0,-6-2 66 0 0,-7-1-22 0 0,-6-1 6 0 0,-6-3 52 0 0,-5-1-38 0 0,-6-1 22 0 0,-4-1 18 0 0,-6 0 23 0 0,-6 0-61 0 0,-5-1 48 0 0,-6 0-53 0 0,-6-1 33 0 0,-5-1-30 0 0,-6-2-5 0 0,-3-1 1 0 0,-1-3-30 0 0,1-2 36 0 0,2-1-31 0 0,2-3 33 0 0,5-1-42 0 0,4-2-85 0 0,5-3 32 0 0,5-4-86 0 0,5-3-7 0 0,7-3-30 0 0,5-2-1 0 0,7-3-35 0 0,5-2-33 0 0,6-3-49 0 0,6-1 33 0 0,6-2 56 0 0,5-2-111 0 0,4 0-37 0 0,5-1 12 0 0,4-2-53 0 0,3 0 72 0 0,3-1 5 0 0,2-2 11 0 0,2-1-42 0 0,0-1 159 0 0,-1-3 13 0 0,-3-1 22 0 0,-2-1 45 0 0,-4 0 24 0 0,-2-2 57 0 0,-2 0-27 0 0,-2-2 51 0 0,-9 8-3938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4.10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284.62988"/>
      <inkml:brushProperty name="anchorY" value="-9981.72559"/>
      <inkml:brushProperty name="scaleFactor" value="0.5"/>
    </inkml:brush>
  </inkml:definitions>
  <inkml:trace contextRef="#ctx0" brushRef="#br0">72 434 3348 0 0,'0'0'0'0'0,"3"-11"48"0"0,2-15 98 0 0,3-11 33 0 0,-1-9 178 0 0,-1-6-5 0 0,-1-1 108 0 0,-2 2 86 0 0,-2 4-22 0 0,-1 11 77 0 0,-2 6-17 0 0,0 10 3 0 0,0 6-190 0 0,-3 5 809 0 0,5 10-1087 0 0,-2-2-61 0 0,-3 0-36 0 0,-5 4-22 0 0,-2 7 8 0 0,-1 10 32 0 0,0 10-37 0 0,1 8 46 0 0,2 9-37 0 0,2 5 16 0 0,2 3 32 0 0,2 3-32 0 0,2 2 6 0 0,1 1-10 0 0,0 1 24 0 0,2-1 2 0 0,-1 0-27 0 0,2-1-28 0 0,-1 0 11 0 0,1-3 26 0 0,1-2-42 0 0,0-5-4 0 0,2-3 20 0 0,0-6-23 0 0,4-5 35 0 0,2-4-24 0 0,2-5-39 0 0,4-5 73 0 0,3-4-16 0 0,3-5-2 0 0,3-4-44 0 0,2-4 32 0 0,2-5-46 0 0,3-4 74 0 0,0-5-37 0 0,2-5-24 0 0,1-4 22 0 0,1-4 24 0 0,-1-3 6 0 0,-1-4-41 0 0,-3-1 75 0 0,-3-2-43 0 0,-4 0 15 0 0,-6 0-3 0 0,-5 2-9 0 0,-6 1 16 0 0,-4 2 0 0 0,-4 3 103 0 0,-1 5-66 0 0,-2 6 2 0 0,1 5-162 0 0,0 3-27 0 0,1 4 62 0 0,-3-2-56 0 0,-5 1 115 0 0,-6 2-69 0 0,-3 4 52 0 0,2 1-60 0 0,1 3 60 0 0,4 5-52 0 0,8 1 30 0 0,6 2-32 0 0,7-3 3 0 0,6-1-43 0 0,5-4 72 0 0,3-3-38 0 0,2-4-1 0 0,1-2 25 0 0,1-4 43 0 0,0-2-25 0 0,-1-2 57 0 0,-1-2-5 0 0,-1-1-38 0 0,-1-1 64 0 0,-2-2-34 0 0,-2-1 39 0 0,-1-1-108 0 0,-2-1 83 0 0,-1 0 0 0 0,-1 1 36 0 0,-4 3 17 0 0,-3 3 8 0 0,-3 5 6 0 0,-2 2 18 0 0,-2 2 97 0 0,-2 2-104 0 0,2-1-119 0 0,0 0 86 0 0,-1 4-47 0 0,-2 6 2 0 0,-2 9 37 0 0,-3 8-44 0 0,-3 9 48 0 0,-1 6-48 0 0,-2 6 66 0 0,-1 2-52 0 0,1 3-11 0 0,0 0 22 0 0,0 0-15 0 0,1-1 19 0 0,1-1-52 0 0,1-2 30 0 0,2-3-39 0 0,1-3-55 0 0,0-2-238 0 0,2-5-96 0 0,0-8-102 0 0,1-3-215 0 0,0-8-144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4.3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781.66992"/>
      <inkml:brushProperty name="anchorY" value="-11812.10938"/>
      <inkml:brushProperty name="scaleFactor" value="0.5"/>
    </inkml:brush>
  </inkml:definitions>
  <inkml:trace contextRef="#ctx0" brushRef="#br0">91 76 5168 0 0,'0'0'0'0'0,"-5"-1"-20"0"0,-7-3 24 0 0,0 0 72 0 0,-3-1-10 0 0,1 1 18 0 0,4 0 41 0 0,2 2-35 0 0,3 0 51 0 0,3 1-19 0 0,1 1-21 0 0,-2-1-40 0 0,0-2-28 0 0,3-1-23 0 0,5 0 6 0 0,7 0-28 0 0,9-1 17 0 0,9 1-34 0 0,6 0 55 0 0,9 0-35 0 0,6 0-26 0 0,8 0-127 0 0,7 0-111 0 0,-10 1-6203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4.5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918.55078"/>
      <inkml:brushProperty name="anchorY" value="-12583.0332"/>
      <inkml:brushProperty name="scaleFactor" value="0.5"/>
    </inkml:brush>
  </inkml:definitions>
  <inkml:trace contextRef="#ctx0" brushRef="#br0">23 0 5048 0 0,'0'0'467'0'0,"-4"3"-343"0"0,-2 2 3 0 0,0 0 32 0 0,1 3 21 0 0,4 1-23 0 0,1-2-23 0 0,6 0-21 0 0,7-1-11 0 0,5-3-70 0 0,7-1 18 0 0,4-3-48 0 0,4-2 12 0 0,3-1-30 0 0,1-1 3 0 0,2-2-44 0 0,1 1-41 0 0,-1-1-154 0 0,-1 0-77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4.81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126.99023"/>
      <inkml:brushProperty name="anchorY" value="-13438.90527"/>
      <inkml:brushProperty name="scaleFactor" value="0.5"/>
    </inkml:brush>
  </inkml:definitions>
  <inkml:trace contextRef="#ctx0" brushRef="#br0">85 0 5296 0 0,'0'0'0'0'0,"-3"3"0"0"0,-4 3 0 0 0,-4 1-18 0 0,-4 2 28 0 0,-1 0 70 0 0,1 0-38 0 0,3-1 91 0 0,7 0-9 0 0,6-1-4 0 0,8-1 52 0 0,7 0-47 0 0,6-1-8 0 0,3 0 12 0 0,4-2-34 0 0,3-1-75 0 0,3-2 10 0 0,1-2-18 0 0,2-2-45 0 0,2-1 35 0 0,1-3 1 0 0,2-1-48 0 0,3-2-199 0 0,2-1-104 0 0,-9 1-6388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5.06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389.75977"/>
      <inkml:brushProperty name="anchorY" value="-14316.70898"/>
      <inkml:brushProperty name="scaleFactor" value="0.5"/>
    </inkml:brush>
  </inkml:definitions>
  <inkml:trace contextRef="#ctx0" brushRef="#br0">88 47 6005 0 0,'0'0'0'0'0,"-2"-2"-24"0"0,-5-4 23 0 0,-3-3 64 0 0,-3 0-45 0 0,-3-1-6 0 0,1 3 13 0 0,2 4 59 0 0,4 6-31 0 0,6 8 87 0 0,7 6-4 0 0,6 6 62 0 0,5 5-28 0 0,6 3-49 0 0,3 2 11 0 0,2 2-40 0 0,2 0-15 0 0,1 0-30 0 0,1-1 6 0 0,0 0-47 0 0,-1-2 16 0 0,0-2-11 0 0,-2-1-194 0 0,0-4-132 0 0,-6-5-152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5.25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513.14355"/>
      <inkml:brushProperty name="anchorY" value="-15585.40039"/>
      <inkml:brushProperty name="scaleFactor" value="0.5"/>
    </inkml:brush>
  </inkml:definitions>
  <inkml:trace contextRef="#ctx0" brushRef="#br0">20 59 4880 0 0,'0'0'0'0'0,"-1"-5"60"0"0,0-1 117 0 0,0 0-29 0 0,0 1 11 0 0,0 2-8 0 0,-1-4 12 0 0,1 1-9 0 0,-1 1-11 0 0,1 0-35 0 0,-1 0-93 0 0,-1 1 98 0 0,1 3 53 0 0,1 5 32 0 0,1 8 9 0 0,3 7 32 0 0,2 8 7 0 0,2 6-56 0 0,1 5 4 0 0,3 4-70 0 0,2 2-66 0 0,1 1-19 0 0,3 0-26 0 0,2 0 12 0 0,2 0-30 0 0,2-2 37 0 0,-1 1-176 0 0,0-2-112 0 0,-3 0-238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5.61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558.39063"/>
      <inkml:brushProperty name="anchorY" value="-16976.81055"/>
      <inkml:brushProperty name="scaleFactor" value="0.5"/>
    </inkml:brush>
  </inkml:definitions>
  <inkml:trace contextRef="#ctx0" brushRef="#br0">12 307 4964 0 0,'0'0'0'0'0,"1"-10"36"0"0,1-17 98 0 0,0-10 24 0 0,0-9 134 0 0,-1-4 25 0 0,-2 7 26 0 0,1 10-31 0 0,-1 10 22 0 0,1 9-45 0 0,-1 7-76 0 0,1 6 100 0 0,-1-4-107 0 0,-2-1-32 0 0,0 2 84 0 0,-1 6-30 0 0,1 13 65 0 0,1 13 26 0 0,1 16-5 0 0,2 13-55 0 0,-1 11-113 0 0,1 9 20 0 0,0 8-45 0 0,0 3 16 0 0,1 3-85 0 0,-1 1-10 0 0,0-1-57 0 0,0-4-54 0 0,-1-3-279 0 0,0-5-328 0 0,1-5-235 0 0,-1-17-8742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7.1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709.50684"/>
      <inkml:brushProperty name="anchorY" value="-16942.83398"/>
      <inkml:brushProperty name="scaleFactor" value="0.5"/>
    </inkml:brush>
  </inkml:definitions>
  <inkml:trace contextRef="#ctx0" brushRef="#br0">36 1205 6513 0 0,'0'0'0'0'0,"-4"-1"16"0"0,-6-4-47 0 0,-2-2 37 0 0,3-3-23 0 0,9-5 39 0 0,10-3-15 0 0,12-1-4 0 0,10-1 3 0 0,6 1-16 0 0,4 1 41 0 0,5 0-22 0 0,1 1 18 0 0,1-1-28 0 0,1-2 27 0 0,0-1-55 0 0,0-3 20 0 0,0-1 11 0 0,-2-2-46 0 0,-3-1-14 0 0,-3-1 67 0 0,-4-2-36 0 0,-3 0-25 0 0,-5-2 108 0 0,-2-1 162 0 0,-4 1-84 0 0,-2-1 54 0 0,-3 1 36 0 0,-4 0-52 0 0,-6 1 102 0 0,-5 2 82 0 0,-7 0-53 0 0,-7 1-110 0 0,-5 2 58 0 0,-6 2 53 0 0,-5 3-56 0 0,-2 3 58 0 0,-3 3-57 0 0,-1 4-34 0 0,-1 4-15 0 0,2 3-71 0 0,1 2 22 0 0,3 3-91 0 0,2 2-14 0 0,2 3 4 0 0,4 3-35 0 0,2 5 14 0 0,3 5-15 0 0,1 7-2 0 0,2 7 24 0 0,2 7-12 0 0,2 6 28 0 0,0 6-12 0 0,3 3-9 0 0,2 3-20 0 0,2 2 37 0 0,3 0-8 0 0,3 1-34 0 0,2-2 39 0 0,3-3-27 0 0,2-1 27 0 0,1-3-3 0 0,2-3-32 0 0,0-2 6 0 0,1-2 2 0 0,2-2 34 0 0,2-2-51 0 0,1-3 36 0 0,1-4-35 0 0,1-4 32 0 0,2-3 47 0 0,0-5-50 0 0,1-4 27 0 0,0-3-26 0 0,0-3 21 0 0,1-4-7 0 0,2-4-21 0 0,3-3 25 0 0,2-4-116 0 0,2-4 108 0 0,1-2-102 0 0,0-4 38 0 0,-1-3-30 0 0,-1-2 49 0 0,-2-3-29 0 0,-2-2-37 0 0,-2-2 101 0 0,-2-1-108 0 0,-2-3 110 0 0,-1 0-28 0 0,-3-3 4 0 0,-3-2-39 0 0,-2-2 20 0 0,-4-3 57 0 0,-3-2-68 0 0,-2-1 74 0 0,-2 0-49 0 0,-3 1-32 0 0,-1 2 19 0 0,-3 3 28 0 0,-1 2-18 0 0,-3 5-35 0 0,-2 3 20 0 0,-3 4-17 0 0,-3 4 8 0 0,-3 4-73 0 0,-5 6 105 0 0,-3 7-48 0 0,-2 6 58 0 0,1 7 9 0 0,3 6-61 0 0,3 4 54 0 0,6 4-14 0 0,3 4 31 0 0,6 2-49 0 0,3 2 67 0 0,3 1-90 0 0,4 2 32 0 0,4-1 35 0 0,2 1-22 0 0,3-1-28 0 0,2-1 28 0 0,1-1-6 0 0,4-2-64 0 0,1-1 103 0 0,3-3-56 0 0,3 0-15 0 0,3-2 63 0 0,3-1-26 0 0,3-2 15 0 0,1-2-3 0 0,2-4-8 0 0,1-2 2 0 0,0-5-6 0 0,-1-3 25 0 0,-1-4-68 0 0,-2-3 58 0 0,-1-3-61 0 0,-2-4 68 0 0,-1-2-11 0 0,-3-4-4 0 0,0-2-6 0 0,-2-5-8 0 0,0-3 6 0 0,-2-2-22 0 0,-1-4 40 0 0,-1-4-55 0 0,-4-2 3 0 0,-2-4-11 0 0,-5-2 42 0 0,-4-4-4 0 0,-4-2-1 0 0,-5-3-6 0 0,-3-2 10 0 0,-4 0 6 0 0,-2 0 64 0 0,-2 0 6 0 0,-2 2 73 0 0,-2 4 72 0 0,-1 3 35 0 0,-1 5-29 0 0,0 5 15 0 0,-1 5 6 0 0,4 8-32 0 0,0 3-46 0 0,3 6-48 0 0,2 4-52 0 0,1 1-66 0 0,-2 1-2 0 0,-1 1-6 0 0,0 3-11 0 0,0 4-26 0 0,0 7 73 0 0,1 6-66 0 0,0 8 74 0 0,0 6-87 0 0,1 7 110 0 0,0 5-103 0 0,1 4 42 0 0,2 5 24 0 0,2 2-24 0 0,3 3-8 0 0,3 0 7 0 0,4-1 20 0 0,5 0-53 0 0,4-2 82 0 0,5-1-40 0 0,5-3 10 0 0,5-3-30 0 0,4-3 41 0 0,4-4-14 0 0,2-2-23 0 0,2-4 46 0 0,2-3-48 0 0,0-4 28 0 0,0-4-12 0 0,-1-4 30 0 0,0-4-12 0 0,-2-5-14 0 0,-2-3 9 0 0,-1-4 20 0 0,-3-3-53 0 0,0-4 26 0 0,-3-3 37 0 0,0-4-26 0 0,-4-4-17 0 0,-1-3 11 0 0,-2-5-1 0 0,-1-3-5 0 0,0-4-13 0 0,-3-3 23 0 0,-2-4-45 0 0,-3-2-10 0 0,-4-4 39 0 0,-2-3-71 0 0,-2-5 22 0 0,-3-5-22 0 0,0-2 46 0 0,-3-5-60 0 0,-1-4 0 0 0,-2-2 45 0 0,-3-4-48 0 0,-2 0 81 0 0,-1 0-19 0 0,-3 2-34 0 0,-1 5 32 0 0,-1 5 26 0 0,-2 8 5 0 0,-1 8 26 0 0,3 12 22 0 0,-1 7-69 0 0,3 10-76 0 0,0 4 80 0 0,-1 7-50 0 0,-1 6 18 0 0,1 9 24 0 0,1 9 3 0 0,0 10-14 0 0,2 10 86 0 0,1 9 2 0 0,2 7-52 0 0,2 6 53 0 0,3 4-18 0 0,4 3 57 0 0,2 2 8 0 0,3 2 14 0 0,2 0-46 0 0,2 0-9 0 0,3-1 94 0 0,0-2-101 0 0,2-1 39 0 0,1-4-21 0 0,0-2-20 0 0,-1-4-4 0 0,-1-3-47 0 0,-1-5-12 0 0,0-5-149 0 0,1-5-35 0 0,0-5-215 0 0,0-6-76 0 0,1-5-162 0 0,-4-6-21 0 0,0-4-47 0 0,-1-4-6 0 0,3-4 58 0 0,3-3 56 0 0,3-3 141 0 0,3-3-61 0 0,2-4 179 0 0,2-4 14 0 0,-1-4 103 0 0,0-3-20 0 0,-3-3 74 0 0,-1-3 26 0 0,-4-1 14 0 0,-1-2 165 0 0,-4 1-86 0 0,-2-2 58 0 0,-2 0 76 0 0,-1 0 109 0 0,-2-1-48 0 0,-2 0 142 0 0,-1 2 76 0 0,-2 6 2 0 0,-1 6 166 0 0,-2 6-61 0 0,-1 3 865 0 0,0 9-1149 0 0,-1 0-44 0 0,1 0-87 0 0,-1-2 36 0 0,-4 1 4 0 0,-4 4-54 0 0,-4 9 12 0 0,-3 6 32 0 0,-1 7 17 0 0,1 5-17 0 0,2 3-20 0 0,4 1 67 0 0,3 0-129 0 0,5-1 114 0 0,4-2-55 0 0,5-4-31 0 0,4-2 24 0 0,4-2-28 0 0,3-3 67 0 0,2-3-99 0 0,3-2 106 0 0,1-4-103 0 0,1-2 17 0 0,2-3 46 0 0,1-3-32 0 0,0-2-34 0 0,0-2 1 0 0,1-2 29 0 0,0-2-11 0 0,0-2-37 0 0,-1-3 50 0 0,-1-3-36 0 0,0-3-32 0 0,-2-2 71 0 0,-1-2-33 0 0,-2-3-31 0 0,-2-2 11 0 0,-2-4 50 0 0,-1-2-20 0 0,-3-2-43 0 0,-3-3 94 0 0,-2-2-119 0 0,-4-2 74 0 0,-2-2 32 0 0,-4-1-66 0 0,-3 2 52 0 0,-3 3-34 0 0,-4 3 13 0 0,-4 5 10 0 0,-6 5 39 0 0,-4 6-42 0 0,-5 6-37 0 0,-7 5 43 0 0,-5 4-87 0 0,-5 5 49 0 0,-5 4 6 0 0,-2 3 1 0 0,-2 4-40 0 0,0 2 4 0 0,3 1-4 0 0,4 3-127 0 0,11-4-155 0 0,6 0-197 0 0,9-4-180 0 0,8-3-260 0 0,7-4-75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7.3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9639.03125"/>
      <inkml:brushProperty name="anchorY" value="-17436.02344"/>
      <inkml:brushProperty name="scaleFactor" value="0.5"/>
    </inkml:brush>
  </inkml:definitions>
  <inkml:trace contextRef="#ctx0" brushRef="#br0">43 174 3668 0 0,'0'0'0'0'0,"4"-18"104"0"0,3-16 66 0 0,-1 3 88 0 0,-1 4 62 0 0,-1 7 109 0 0,0-1 3560 0 0,-3 15-3717 0 0,0-3 3 0 0,-1 3 53 0 0,-1 5-81 0 0,-2 9-21 0 0,-3 8-32 0 0,-1 7-132 0 0,-1 6-14 0 0,0 4 4 0 0,0 1-23 0 0,1 3-14 0 0,0-1 18 0 0,2 0 12 0 0,1 0-37 0 0,1-2 13 0 0,1-1-290 0 0,0-2-137 0 0,0-2-236 0 0,1-7-256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8:57.56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748.75586"/>
      <inkml:brushProperty name="anchorY" value="-16868.99609"/>
      <inkml:brushProperty name="scaleFactor" value="0.5"/>
    </inkml:brush>
  </inkml:definitions>
  <inkml:trace contextRef="#ctx0" brushRef="#br0">55 170 4432 0 0,'0'0'0'0'0,"1"-5"24"0"0,1-8 122 0 0,1-4 16 0 0,2-4 68 0 0,0-2 91 0 0,2 0 23 0 0,-1 4 104 0 0,1 1 62 0 0,-2 6 55 0 0,5-5 2694 0 0,-7 16-2746 0 0,5 0 29 0 0,5 4-5 0 0,2 4-63 0 0,0 8-54 0 0,-1 6 1 0 0,-4 6-26 0 0,-3 4-90 0 0,-5 5-92 0 0,-5 2 29 0 0,-5 2-52 0 0,-4 1-64 0 0,-4 0 7 0 0,-3-1-115 0 0,-4-1-213 0 0,-1-2-231 0 0,-3 0-308 0 0,-3-3-351 0 0,-1-1-273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3.96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661.73047"/>
      <inkml:brushProperty name="anchorY" value="-16951.40625"/>
      <inkml:brushProperty name="scaleFactor" value="0.5"/>
    </inkml:brush>
  </inkml:definitions>
  <inkml:trace contextRef="#ctx0" brushRef="#br0">1 88 3668 0 0,'0'0'0'0'0,"2"-5"32"0"0,0-2 70 0 0,0 1-48 0 0,0 1 70 0 0,1-4 36 0 0,0 1 11 0 0,-1 2 21 0 0,0 1 7 0 0,-1 1 41 0 0,2-1-24 0 0,0 0 20 0 0,0 0-5 0 0,-1 2-79 0 0,-1 1-9 0 0,1-1-2 0 0,0 0-66 0 0,0 1 64 0 0,-1 0-91 0 0,0 0-44 0 0,0 3 0 0 0,-2 5 17 0 0,-1 9-4 0 0,-1 8 45 0 0,1 6-26 0 0,0 4 10 0 0,2 4-7 0 0,1 1 81 0 0,1 1-33 0 0,1 0 24 0 0,1 1 33 0 0,0 0-42 0 0,1 1 38 0 0,0 0-21 0 0,0 0 58 0 0,0-1-138 0 0,0 0 43 0 0,0 0 19 0 0,-1 0-52 0 0,-1 1 26 0 0,0 0 15 0 0,-1-1-10 0 0,1 1-9 0 0,-1 0 77 0 0,0-1-18 0 0,0 1-51 0 0,0 0 64 0 0,0 0-26 0 0,0 2-2 0 0,0-1-2 0 0,0 1-47 0 0,0 0-1 0 0,-1-1-12 0 0,-1-1 65 0 0,-1-1-61 0 0,0-1-16 0 0,-1-2 9 0 0,0 0 2 0 0,0-1-1 0 0,0-1-27 0 0,1-1 13 0 0,0 0-62 0 0,1-2 50 0 0,-1-1 1 0 0,0-1-38 0 0,1-2 18 0 0,0-2 26 0 0,0-1-28 0 0,-1-3 16 0 0,0 0-24 0 0,-1-3 7 0 0,0-4 90 0 0,0-4-35 0 0,1-4-148 0 0,0-3-109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5.0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592.33984"/>
      <inkml:brushProperty name="anchorY" value="-19527.84375"/>
      <inkml:brushProperty name="scaleFactor" value="0.5"/>
    </inkml:brush>
  </inkml:definitions>
  <inkml:trace contextRef="#ctx0" brushRef="#br0">186 243 4596 0 0,'0'0'0'0'0,"0"-4"48"0"0,0-1 145 0 0,0 0-32 0 0,1-4 101 0 0,-1 1-12 0 0,1 2 135 0 0,-1 1 49 0 0,0 1-72 0 0,0-2 22 0 0,0 1-95 0 0,-1 1-46 0 0,1 0-31 0 0,0 2-54 0 0,-2-2-56 0 0,-2-1-30 0 0,-5 3-59 0 0,-5 3-21 0 0,-4 7 52 0 0,-2 4-75 0 0,-1 3 74 0 0,1 3-8 0 0,3 1-53 0 0,2 1 27 0 0,2 1 22 0 0,3-1-7 0 0,2 1 4 0 0,2 0 18 0 0,1 0-28 0 0,2 0 24 0 0,2 0-18 0 0,2 0 24 0 0,1 1-39 0 0,3-1 7 0 0,2-1 48 0 0,2 0-48 0 0,2-2 35 0 0,3-1-42 0 0,3-3 54 0 0,2-1-13 0 0,2-4-55 0 0,0-2 22 0 0,0-4-5 0 0,1-2 9 0 0,0-4 12 0 0,2-4-50 0 0,1-2-26 0 0,1-4 56 0 0,2-2-44 0 0,-1-3 15 0 0,1-3-42 0 0,0-1 7 0 0,-2-1-4 0 0,-2 1-6 0 0,-2 0 72 0 0,-4 0-110 0 0,-4 0 31 0 0,-4 1-7 0 0,-4 1 31 0 0,-4 1-32 0 0,-3-1 40 0 0,-3 0 2 0 0,-2 0-61 0 0,-4-1 71 0 0,0-1 5 0 0,-3 0 69 0 0,-1-1-100 0 0,-2-1 34 0 0,-2 0-36 0 0,-2 1-39 0 0,-3 1 14 0 0,-2 1-87 0 0,-2 4-9 0 0,-1 3-58 0 0,1 4 127 0 0,0 4-59 0 0,2 5-2 0 0,0 3 23 0 0,2 3-97 0 0,1 3 0 0 0,1 3-29 0 0,2 2-90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5.40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642.04492"/>
      <inkml:brushProperty name="anchorY" value="-18490.3125"/>
      <inkml:brushProperty name="scaleFactor" value="0.5"/>
    </inkml:brush>
  </inkml:definitions>
  <inkml:trace contextRef="#ctx0" brushRef="#br0">127 21 4636 0 0,'0'0'72'0'0,"2"-4"70"0"0,1 0 27 0 0,4-8 2331 0 0,-8 11-2398 0 0,-7 4-46 0 0,-9 8-12 0 0,-7 9 0 0 0,-2 9 28 0 0,2 6-36 0 0,5 1-7 0 0,6 1 44 0 0,7-2-104 0 0,5-3 130 0 0,4-1-18 0 0,3-2-67 0 0,2-2-8 0 0,0-1 45 0 0,1-1-59 0 0,1-1-43 0 0,1-1 30 0 0,1 0-293 0 0,0 0-96 0 0,-2-5-138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5.8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5765.53906"/>
      <inkml:brushProperty name="anchorY" value="-18123.20117"/>
      <inkml:brushProperty name="scaleFactor" value="0.5"/>
    </inkml:brush>
  </inkml:definitions>
  <inkml:trace contextRef="#ctx0" brushRef="#br0">145 219 4228 0 0,'0'0'736'0'0,"0"-9"-650"0"0,0-1-23 0 0,-1-10 9 0 0,0 1 14 0 0,0-8 5 0 0,3-3 14 0 0,3 1-13 0 0,5 3 38 0 0,-1 6-20 0 0,4 6 12 0 0,3 5-2 0 0,3 5-47 0 0,-3 3 23 0 0,2 2 33 0 0,-4 1-49 0 0,1 0 36 0 0,-4 1-10 0 0,1 0-40 0 0,-2 0 77 0 0,2 1-34 0 0,0 3-6 0 0,0 3-1 0 0,-2 3 22 0 0,-2 4-17 0 0,-3 3-59 0 0,-5 2 78 0 0,-4 1-101 0 0,-4 3 72 0 0,-5 1-70 0 0,-4 0 1 0 0,-4 2-53 0 0,-4-1 27 0 0,-1 0 11 0 0,-2-1 0 0 0,0 0-25 0 0,-1-1 3 0 0,2 0 35 0 0,0-2-16 0 0,3-2 67 0 0,1 0-83 0 0,2-3 51 0 0,3-1 30 0 0,5-4-19 0 0,4-4 98 0 0,3-3 30 0 0,3-4 0 0 0,2-2-2 0 0,1 2 27 0 0,2 1 15 0 0,5 1-36 0 0,5-1-43 0 0,6-2-129 0 0,5-2 41 0 0,4-3-17 0 0,4-2-29 0 0,1-3 0 0 0,2-2-25 0 0,1-1 24 0 0,0-2-116 0 0,1-2-79 0 0,0 1-268 0 0,1-1-107 0 0,1 0-183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6.3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901.04492"/>
      <inkml:brushProperty name="anchorY" value="-19191.02734"/>
      <inkml:brushProperty name="scaleFactor" value="0.5"/>
    </inkml:brush>
  </inkml:definitions>
  <inkml:trace contextRef="#ctx0" brushRef="#br0">16 182 5585 0 0,'0'0'234'0'0,"4"-6"-158"0"0,0 0 5 0 0,3-7 61 0 0,-2 1-85 0 0,1-4 19 0 0,-1-4-39 0 0,0-1 92 0 0,3 1 36 0 0,-1 3 124 0 0,4 4-79 0 0,-2 3 38 0 0,4 2 71 0 0,2 2-36 0 0,3 1 61 0 0,2 1-89 0 0,-2 2-52 0 0,-5 0-48 0 0,-4 1 24 0 0,-3 1-41 0 0,-3 0-13 0 0,-2 0 26 0 0,2 2-60 0 0,3 3-75 0 0,2 9-12 0 0,-2 9 43 0 0,-5 6-8 0 0,-4 3-33 0 0,-6 0 6 0 0,-4-3 11 0 0,-2-4-33 0 0,-2-3 15 0 0,0-4-11 0 0,1-1 3 0 0,1-2 32 0 0,2 0-19 0 0,2 1-35 0 0,1 1 2 0 0,4 0 38 0 0,2 0-55 0 0,5 0 130 0 0,5-1-141 0 0,5 0 23 0 0,5-1-4 0 0,4 0 46 0 0,3-1-8 0 0,0-1-37 0 0,2 0-24 0 0,0-2 83 0 0,-1 2-4 0 0,-4 3 14 0 0,-3 3 1 0 0,-8 3-32 0 0,-9 0-4 0 0,-10 0 18 0 0,-9-3-22 0 0,-9-1 26 0 0,-7-2 1 0 0,-5-1-92 0 0,-2-2-188 0 0,0 0-138 0 0,0-1-206 0 0,2-1-139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6.66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007.86328"/>
      <inkml:brushProperty name="anchorY" value="-18875.71094"/>
      <inkml:brushProperty name="scaleFactor" value="0.5"/>
    </inkml:brush>
  </inkml:definitions>
  <inkml:trace contextRef="#ctx0" brushRef="#br0">0 17 4068 0 0,'0'0'682'0'0,"6"-3"-420"0"0,-1 0 85 0 0,1 1 81 0 0,-1-1 24 0 0,4 0-68 0 0,4 1 44 0 0,4 4-94 0 0,-1 4 2 0 0,-3 5 38 0 0,-4 4-54 0 0,-5 2-66 0 0,-4 2-57 0 0,-3 0 71 0 0,-3 1-80 0 0,-1-2-24 0 0,0 0-12 0 0,-1 0-1 0 0,-1 0-50 0 0,0-1 19 0 0,-1 1-32 0 0,0 0 7 0 0,3-4-12 0 0,-1 0-26 0 0,2-4 35 0 0,2-3 25 0 0,1-2-43 0 0,1-3 38 0 0,2 3 45 0 0,2 3-13 0 0,5 2-29 0 0,6 2 1 0 0,7-1-22 0 0,7-4 19 0 0,5-3-77 0 0,5-4 22 0 0,5-5-66 0 0,5-2 2 0 0,4-3 15 0 0,3-1-13 0 0,5 0 28 0 0,4 0-44 0 0,7 0 27 0 0,4 1 5 0 0,6 0-91 0 0,2-1-89 0 0,1 0-86 0 0,-5-1-146 0 0,-7 1-86 0 0,-10-1-138 0 0,-15 3-31 0 0,-15 3-276 0 0,-13 1-19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06.90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015.28906"/>
      <inkml:brushProperty name="anchorY" value="-19884.25195"/>
      <inkml:brushProperty name="scaleFactor" value="0.5"/>
    </inkml:brush>
  </inkml:definitions>
  <inkml:trace contextRef="#ctx0" brushRef="#br0">47 10 5461 0 0,'0'0'0'0'0,"-3"-1"56"0"0,-1-2 18 0 0,0 1 206 0 0,-2 0-26 0 0,-1 1 148 0 0,-2 4 56 0 0,2 6 64 0 0,2 6 90 0 0,3 6 14 0 0,5 7 20 0 0,3 5-107 0 0,3 7 23 0 0,2 4-64 0 0,2 5 13 0 0,-1 4 7 0 0,0 3-74 0 0,0 2-62 0 0,-2 2-23 0 0,-1 2-86 0 0,-1 3-23 0 0,-1 2-79 0 0,0 1-44 0 0,-3 2-121 0 0,-1 2 38 0 0,-1-1-50 0 0,-3-1-22 0 0,-2 0-327 0 0,-3-2-404 0 0,-4-2-360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1.90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7470.46094"/>
      <inkml:brushProperty name="anchorY" value="-32449.41797"/>
      <inkml:brushProperty name="scaleFactor" value="0.5"/>
    </inkml:brush>
  </inkml:definitions>
  <inkml:trace contextRef="#ctx0" brushRef="#br0">9 742 4272 0 0,'0'0'1907'0'0,"-4"-3"-1827"0"0,1-1 16 0 0,2-1 3 0 0,6-1 28 0 0,9 1 39 0 0,12-1-18 0 0,12 0 14 0 0,12 0-16 0 0,12 0 18 0 0,10-1-34 0 0,10-1-23 0 0,7-1-36 0 0,7-1-26 0 0,5-2 32 0 0,7-2-32 0 0,5-2 5 0 0,8-2-20 0 0,5-3 14 0 0,7-1 55 0 0,4-3-20 0 0,4-2 47 0 0,2-2-67 0 0,1-2 11 0 0,1-1 10 0 0,1-2-25 0 0,-1 1 17 0 0,-2-1-85 0 0,-1 2 43 0 0,-2 0-63 0 0,-3 2 20 0 0,-1 0 16 0 0,-4 2-16 0 0,-4 2-3 0 0,-8 2 6 0 0,-8 3 72 0 0,-8 1-67 0 0,-11 4 0 0 0,-11 1 24 0 0,-10 4-15 0 0,-11 1-14 0 0,-11 3 33 0 0,-13 2-203 0 0,-14 2-94 0 0,-9 2-106 0 0,-8 0-168 0 0,-2 1-97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2.86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2283.39844"/>
      <inkml:brushProperty name="anchorY" value="-32555.07031"/>
      <inkml:brushProperty name="scaleFactor" value="0.5"/>
    </inkml:brush>
  </inkml:definitions>
  <inkml:trace contextRef="#ctx0" brushRef="#br0">0 4 3548 0 0,'0'0'0'0'0,"0"-2"-14"0"0,0 1-10 0 0,2 3 82 0 0,2 8-36 0 0,2 9-6 0 0,3 10-7 0 0,3 9 38 0 0,3 8-41 0 0,1 7 24 0 0,2 3-17 0 0,1 4-10 0 0,1 0 59 0 0,-1-1-8 0 0,0-2-33 0 0,1-2 17 0 0,-2-3-7 0 0,1-3-17 0 0,-2-2 74 0 0,0-4-68 0 0,-2-3-29 0 0,-2-3 55 0 0,-1-5-39 0 0,-2-3 21 0 0,-2-4 22 0 0,-1-2 13 0 0,-2-6 54 0 0,-2-6 141 0 0,-1 0 796 0 0,-2-12-851 0 0,0 2-26 0 0,-3-1-109 0 0,-3-3-74 0 0,-4-7 13 0 0,-3-6 22 0 0,-2-6-24 0 0,0-3-1 0 0,0-3-22 0 0,0-1-4 0 0,2-1-10 0 0,0 1 44 0 0,2-1 0 0 0,0 2-68 0 0,1 0 64 0 0,2 3-22 0 0,2 1 34 0 0,3 1-55 0 0,3 2 13 0 0,4 0-10 0 0,4 2 38 0 0,2 2-77 0 0,4 3 67 0 0,1 1-41 0 0,3 3 16 0 0,1 2 15 0 0,1 1 10 0 0,3 1 12 0 0,2 1-49 0 0,1 0 95 0 0,0 1-57 0 0,0 0 19 0 0,-1-1 5 0 0,-2 0-35 0 0,0-1 53 0 0,-2-1-87 0 0,0-4 86 0 0,-1-7-78 0 0,0-6 19 0 0,-3-6 26 0 0,-4-3-37 0 0,-4 0 40 0 0,-3 1-64 0 0,-4 2 43 0 0,-4 4 18 0 0,-2 3 13 0 0,-1 6-47 0 0,-2 7 62 0 0,2 9-47 0 0,3 9 32 0 0,3 10 20 0 0,4 8-30 0 0,4 7-7 0 0,4 5 44 0 0,3 5 8 0 0,4 3-28 0 0,1 2 43 0 0,1 1-22 0 0,1 1-67 0 0,-1 0 48 0 0,-1 0 9 0 0,-1 0-14 0 0,-3-3-25 0 0,-2-2-6 0 0,-2-3 27 0 0,-1-3-29 0 0,-2-3 38 0 0,-1-3-7 0 0,-1-2-29 0 0,0-2 0 0 0,0-4 69 0 0,-2-5-475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3.0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999.80469"/>
      <inkml:brushProperty name="anchorY" value="-34413.41406"/>
      <inkml:brushProperty name="scaleFactor" value="0.5"/>
    </inkml:brush>
  </inkml:definitions>
  <inkml:trace contextRef="#ctx0" brushRef="#br0">0 5 2136 0 0,'0'0'0'0'0,"5"-1"-12"0"0,7-3 5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3.12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4874.60938"/>
      <inkml:brushProperty name="anchorY" value="-35251.3125"/>
      <inkml:brushProperty name="scaleFactor" value="0.5"/>
    </inkml:brush>
  </inkml:definitions>
  <inkml:trace contextRef="#ctx0" brushRef="#br0">0 0 2096 0 0,'0'0'0'0'0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3.16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5721.27734"/>
      <inkml:brushProperty name="anchorY" value="-36097.98047"/>
      <inkml:brushProperty name="scaleFactor" value="0.5"/>
    </inkml:brush>
  </inkml:definitions>
  <inkml:trace contextRef="#ctx0" brushRef="#br0">1 0 2056 0 0,'0'0'0'0'0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3.4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6567.94531"/>
      <inkml:brushProperty name="anchorY" value="-36944.64844"/>
      <inkml:brushProperty name="scaleFactor" value="0.5"/>
    </inkml:brush>
  </inkml:definitions>
  <inkml:trace contextRef="#ctx0" brushRef="#br0">206 0 2404 0 0,'0'0'0'0'0,"-4"2"28"0"0,-6 2 14 0 0,-4 1-8 0 0,-3 0 58 0 0,-3 2-16 0 0,-1 0-15 0 0,3-2 20 0 0,1 1 3 0 0,1 2 22 0 0,0 1-71 0 0,2 3 4 0 0,0 2-23 0 0,4 2-7 0 0,2 2 5 0 0,4 2 30 0 0,2 0 5 0 0,3 1 29 0 0,3 1-43 0 0,2 0 10 0 0,1 1-19 0 0,3 2 56 0 0,1 1-27 0 0,2 2-22 0 0,-1 1 12 0 0,2 1-20 0 0,0 2 5 0 0,-1-1 26 0 0,1 1 39 0 0,-1-1-70 0 0,-1 1 56 0 0,-1 0 24 0 0,0 1-35 0 0,-1-1 38 0 0,-1-1-35 0 0,1 0 6 0 0,-1-2-26 0 0,0-2 20 0 0,0 0-30 0 0,-1-1-38 0 0,1 0 14 0 0,-1-1-45 0 0,-1-1 67 0 0,0-1-39 0 0,0 0 36 0 0,-2-2-61 0 0,1-1 107 0 0,0 0-56 0 0,2 0 1 0 0,1-2 57 0 0,4-1-60 0 0,2-3 34 0 0,3-3-5 0 0,2-5-32 0 0,1-4 47 0 0,2-4-25 0 0,1-3-10 0 0,2-2 8 0 0,1-3-8 0 0,2-2-3 0 0,1-2-9 0 0,2-2 12 0 0,2-1-19 0 0,0-1-8 0 0,2-1 12 0 0,1 0-34 0 0,-1-1-32 0 0,-1 1-150 0 0,-2 0-97 0 0,-7 4-100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3.72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8079.92969"/>
      <inkml:brushProperty name="anchorY" value="-38648.47656"/>
      <inkml:brushProperty name="scaleFactor" value="0.5"/>
    </inkml:brush>
  </inkml:definitions>
  <inkml:trace contextRef="#ctx0" brushRef="#br0">24 89 2172 0 0,'0'0'1197'0'0,"-4"1"-1115"0"0,-1 0-2 0 0,0 0 3 0 0,-1 0-51 0 0,2 0 33 0 0,7-2-2 0 0,9-1-75 0 0,8-2 69 0 0,10-2-5 0 0,7-1 6 0 0,4-1-31 0 0,4-2-9 0 0,3-1 28 0 0,-1 0 4 0 0,1-1-51 0 0,0 0-264 0 0,-9 2-4140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4.1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9320.12109"/>
      <inkml:brushProperty name="anchorY" value="-39406.36719"/>
      <inkml:brushProperty name="scaleFactor" value="0.5"/>
    </inkml:brush>
  </inkml:definitions>
  <inkml:trace contextRef="#ctx0" brushRef="#br0">116 2 2716 0 0,'0'0'391'0'0,"-5"-1"-281"0"0,0 1-1 0 0,-6 2 15 0 0,-7 7 31 0 0,-3 9-50 0 0,1 8 41 0 0,3 7 14 0 0,5 4 29 0 0,6 1-6 0 0,5 0 10 0 0,5 0-16 0 0,3-1-51 0 0,2 2 94 0 0,2 0-125 0 0,0 2 71 0 0,1 2-83 0 0,-1 1 17 0 0,-2 1-21 0 0,-2 2-44 0 0,-1 0 58 0 0,-2 0-52 0 0,-2 1-3 0 0,-2-1-37 0 0,0-1 74 0 0,-1-3-62 0 0,0-2 21 0 0,0-4-20 0 0,0-5-1 0 0,1-2-10 0 0,0-4 54 0 0,0-2-100 0 0,0-6 138 0 0,0-5 28 0 0,0-5 32 0 0,0-3 634 0 0,0-6-587 0 0,2 3 88 0 0,6 4-108 0 0,7 1-69 0 0,7-1-10 0 0,6-1-49 0 0,4-4-6 0 0,1-4-35 0 0,2-3 12 0 0,0-2-71 0 0,0-3 62 0 0,1 0-74 0 0,-1-1 45 0 0,6-3 0 0 0,0 0 27 0 0,1 0-20 0 0,-2 0 54 0 0,-2 2-61 0 0,-3 0-50 0 0,-3 1-431 0 0,-2 2-60 0 0,-3-1-204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4.58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0802.6875"/>
      <inkml:brushProperty name="anchorY" value="-41186.97656"/>
      <inkml:brushProperty name="scaleFactor" value="0.5"/>
    </inkml:brush>
  </inkml:definitions>
  <inkml:trace contextRef="#ctx0" brushRef="#br0">47 24 3388 0 0,'0'0'0'0'0,"-2"-5"-82"0"0,-3-3 116 0 0,-3 0 8 0 0,-3 5-28 0 0,1 10 48 0 0,3 11-11 0 0,3 7 65 0 0,4 8-12 0 0,4 4 21 0 0,2 3-3 0 0,0 0 35 0 0,1 0-38 0 0,0 1-1 0 0,-1 0 24 0 0,0 1-117 0 0,-2 1 67 0 0,-1 0-39 0 0,1 0 42 0 0,-2 0-68 0 0,-1-1 73 0 0,0 0-14 0 0,0-1-28 0 0,-1-1 62 0 0,0-2-24 0 0,-1-1-24 0 0,0-2 18 0 0,-1-3 7 0 0,1-8-27 0 0,-1-3 28 0 0,2-6 1 0 0,-1-5-38 0 0,1-1-15 0 0,0 5 1984 0 0,1-12-1723 0 0,5 2-104 0 0,6-1-4 0 0,7-2-30 0 0,7-4-35 0 0,4-3-86 0 0,4-4 12 0 0,3-2-5 0 0,0-2-51 0 0,0 0 38 0 0,-1 1-27 0 0,-2 1 30 0 0,-2 1-50 0 0,-2 3 29 0 0,-2 1-15 0 0,-2 3-43 0 0,-1 0 46 0 0,-2 1 16 0 0,1 2-10 0 0,0 2-12 0 0,1 0-4 0 0,0 2-10 0 0,-1 0 10 0 0,-1 0-26 0 0,-4 0-213 0 0,-6 0-252 0 0,-1-1-232 0 0,-3 0-125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35.0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2328.69531"/>
      <inkml:brushProperty name="anchorY" value="-42856.35156"/>
      <inkml:brushProperty name="scaleFactor" value="0.5"/>
    </inkml:brush>
  </inkml:definitions>
  <inkml:trace contextRef="#ctx0" brushRef="#br0">243 195 2172 0 0,'0'0'0'0'0,"-2"-4"52"0"0,-1 0 126 0 0,-2-5 39 0 0,0 1 108 0 0,0 1-11 0 0,-19-18 3975 0 0,19 26-4299 0 0,-6 6 8 0 0,-6 12 1 0 0,-4 11 33 0 0,-1 9 0 0 0,3 4-58 0 0,4 0 33 0 0,6 0 15 0 0,3-4 22 0 0,5-3 28 0 0,4-2-65 0 0,1-2 12 0 0,4-2-1 0 0,2-3 49 0 0,2-2-33 0 0,3-2 8 0 0,3-1-29 0 0,3-3 21 0 0,2-1 34 0 0,3-4 55 0 0,0-3 30 0 0,1-3 1 0 0,1-4-41 0 0,0-3 121 0 0,2-2-79 0 0,0-3 3 0 0,0-2 25 0 0,-1-3-43 0 0,1-3-90 0 0,0-4 44 0 0,0-3-12 0 0,0-3-116 0 0,1-3 86 0 0,-1-3-59 0 0,0-1-32 0 0,-2-1 52 0 0,-2-2-42 0 0,-3 1 21 0 0,-3-1-24 0 0,-5-1 86 0 0,-4 0-67 0 0,-4-1 65 0 0,-4 1 33 0 0,-6-1-115 0 0,-3 1 93 0 0,-5 2-22 0 0,-4 0 39 0 0,-5 3-74 0 0,-4 3 37 0 0,-4 2-27 0 0,-5 4-8 0 0,-5 3 63 0 0,-6 3-67 0 0,-4 3-10 0 0,-5 2 8 0 0,-4 4 26 0 0,-2 3-32 0 0,-1 3 48 0 0,1 3-64 0 0,3 4 5 0 0,4 1 11 0 0,6 4-393 0 0,6 3-304 0 0,8 2-267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42.6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1215.83594"/>
      <inkml:brushProperty name="anchorY" value="-41909.03125"/>
      <inkml:brushProperty name="scaleFactor" value="0.5"/>
    </inkml:brush>
  </inkml:definitions>
  <inkml:trace contextRef="#ctx0" brushRef="#br0">200 323 4720 0 0,'0'0'84'0'0,"2"-6"84"0"0,1 1 56 0 0,1-6 63 0 0,1 1 117 0 0,-1-3-22 0 0,0 2 116 0 0,2-10 2724 0 0,-6 18-3056 0 0,0 0-45 0 0,-1-3 51 0 0,-2 1-130 0 0,-5 4-33 0 0,-3 5 28 0 0,-5 8-30 0 0,-4 7-7 0 0,-2 6 39 0 0,-1 5-35 0 0,0 4-3 0 0,1 2 15 0 0,1 2 41 0 0,3 1-73 0 0,2-1 25 0 0,5 1 0 0 0,4 0-11 0 0,2-1 8 0 0,4 0 20 0 0,4-2-33 0 0,3 0-31 0 0,3-2 17 0 0,4-3 34 0 0,4-3-2 0 0,2-3 13 0 0,2-3 22 0 0,3-3-47 0 0,4-3 29 0 0,3-4 41 0 0,4-3-35 0 0,1-5 8 0 0,5-5-48 0 0,2-4-10 0 0,3-5-15 0 0,1-4 43 0 0,1-5-42 0 0,-1-4-37 0 0,-1-3 57 0 0,-3-3-63 0 0,-5-3 89 0 0,-4-2-31 0 0,-6-1 31 0 0,-5-1-44 0 0,-7-1 60 0 0,-4 1 23 0 0,-4-1-42 0 0,-4 0 30 0 0,-5 0-23 0 0,-2-2-3 0 0,-4 0 0 0 0,-2-1 22 0 0,-4 0 17 0 0,-3-1-68 0 0,-2 1 30 0 0,-3 2 12 0 0,-1 3-10 0 0,-1 2 24 0 0,-1 4-44 0 0,-1 2 22 0 0,0 5 7 0 0,0 3 11 0 0,-2 4 17 0 0,2 3-65 0 0,1 5 49 0 0,1 3-36 0 0,2 3 5 0 0,2 3-10 0 0,0 3-4 0 0,1 4 15 0 0,2 4-38 0 0,1 4 26 0 0,1 3-14 0 0,2 4 60 0 0,2 1-59 0 0,2 1 11 0 0,1 0 1 0 0,3 1-31 0 0,2-1 18 0 0,2 0 17 0 0,2-1-56 0 0,2 2-16 0 0,3-1 8 0 0,2 2-180 0 0,3-1-215 0 0,2 1-168 0 0,3-1-261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42.86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2212.35938"/>
      <inkml:brushProperty name="anchorY" value="-42887.96484"/>
      <inkml:brushProperty name="scaleFactor" value="0.5"/>
    </inkml:brush>
  </inkml:definitions>
  <inkml:trace contextRef="#ctx0" brushRef="#br0">8 18 5420 0 0,'0'0'97'0'0,"-1"-3"59"0"0,-4-12 2732 0 0,4 22-2574 0 0,1 12-23 0 0,1 15 17 0 0,3 12-38 0 0,3 9-101 0 0,3 5 4 0 0,3 1-57 0 0,1 0 11 0 0,0-3-63 0 0,0-1-35 0 0,0-2-59 0 0,-1 0 20 0 0,0-1 36 0 0,0 0-83 0 0,-1 0-127 0 0,-1-2-381 0 0,-1 0-128 0 0,0-1-210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43.13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3231.71484"/>
      <inkml:brushProperty name="anchorY" value="-44641.32031"/>
      <inkml:brushProperty name="scaleFactor" value="0.5"/>
    </inkml:brush>
  </inkml:definitions>
  <inkml:trace contextRef="#ctx0" brushRef="#br0">112 222 5088 0 0,'0'0'0'0'0,"-1"-6"36"0"0,-2-8 80 0 0,-2-5 0 0 0,-1-4 47 0 0,1-2-28 0 0,1 0 49 0 0,1 4-18 0 0,1 2-12 0 0,3 2-14 0 0,3 1-63 0 0,3 3-2 0 0,5 2 5 0 0,4 4-5 0 0,4 3-32 0 0,6 3 42 0 0,5 2 1 0 0,4 4 14 0 0,4 2 12 0 0,2 2 12 0 0,2 4-58 0 0,0 3 55 0 0,-3 2-4 0 0,-2 4-41 0 0,-4 1 18 0 0,-6 2-30 0 0,-6 1 31 0 0,-7 0-43 0 0,-6 2 31 0 0,-7 0-9 0 0,-7 2-12 0 0,-8 2 41 0 0,-7 2 2 0 0,-8 2-32 0 0,-9 2-72 0 0,-7 1 23 0 0,-7 0 25 0 0,-5 1-48 0 0,-4 0-16 0 0,0-1-24 0 0,-1-2-105 0 0,4-2-150 0 0,3-2-170 0 0,12-8-8165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48.4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2273.91797"/>
      <inkml:brushProperty name="anchorY" value="-44317.68359"/>
      <inkml:brushProperty name="scaleFactor" value="0.5"/>
    </inkml:brush>
  </inkml:definitions>
  <inkml:trace contextRef="#ctx0" brushRef="#br0">44 47 4596 0 0,'0'0'0'0'0,"-4"-1"112"0"0,-2 1 14 0 0,1-1 15 0 0,1 1 10 0 0,1-1 121 0 0,-3 1 111 0 0,1 0 98 0 0,0 1-33 0 0,1 1 46 0 0,2 3-61 0 0,6 4-28 0 0,6 2 43 0 0,7 2-125 0 0,10-1-108 0 0,10-1-72 0 0,9-3 21 0 0,10-3-144 0 0,12-4 43 0 0,10-4-11 0 0,12-4-20 0 0,10-2-35 0 0,10-3 37 0 0,9-1-61 0 0,5 0-29 0 0,5 0 58 0 0,1 1-35 0 0,0 1 6 0 0,-1 1-103 0 0,-5 2-149 0 0,-6 2-99 0 0,-7 3-94 0 0,-9 1-138 0 0,-10 3-164 0 0,-22 1-6975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49.62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097.88672"/>
      <inkml:brushProperty name="anchorY" value="-45120.90625"/>
      <inkml:brushProperty name="scaleFactor" value="0.5"/>
    </inkml:brush>
  </inkml:definitions>
  <inkml:trace contextRef="#ctx0" brushRef="#br0">63 1 3908 0 0,'0'0'0'0'0,"-3"-1"48"0"0,-6 1 108 0 0,-4 3 24 0 0,-1 5 0 0 0,2 7 64 0 0,4 8 64 0 0,5 8 50 0 0,4 7 11 0 0,5 8-23 0 0,3 5-84 0 0,3 2 24 0 0,2 3 4 0 0,2-1-46 0 0,0-1-19 0 0,0 0-48 0 0,-1-1-8 0 0,-1-1-16 0 0,0-2 15 0 0,-2 0-25 0 0,-2-1-53 0 0,-1-2 15 0 0,-2-2-65 0 0,-1-2 16 0 0,-2-2 6 0 0,0-3-23 0 0,-2-3-16 0 0,1-3-23 0 0,-1-8 88 0 0,-1-7 126 0 0,0-7-60 0 0,0-2 968 0 0,-1-14-1009 0 0,0-9-104 0 0,1-8 46 0 0,0-10-40 0 0,0-7-7 0 0,1-5 2 0 0,0-3 49 0 0,2-1-42 0 0,0 2 10 0 0,1 3-16 0 0,2 4 8 0 0,0 4-23 0 0,1 5 21 0 0,1 5-21 0 0,0 4-45 0 0,2 3 87 0 0,1 3-52 0 0,3 2 17 0 0,1 2-17 0 0,4 2 27 0 0,1 2-3 0 0,2 4 34 0 0,3 4-42 0 0,1 4 20 0 0,1 5-16 0 0,3 4 22 0 0,0 4 2 0 0,1 5-13 0 0,-1 2 5 0 0,0 3-11 0 0,-1 3-31 0 0,-1 1 37 0 0,-1 3-22 0 0,-2 0-22 0 0,-2 1 35 0 0,-3 2-21 0 0,-3-1-13 0 0,-3 2-4 0 0,-2-1 36 0 0,-1 1-20 0 0,-2-2-12 0 0,0-1 33 0 0,-1-2-151 0 0,-2-8-255 0 0,-2-2-172 0 0,-1-6-120 0 0,-2-6-216 0 0,0 0-163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50.0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758.29297"/>
      <inkml:brushProperty name="anchorY" value="-47124.94922"/>
      <inkml:brushProperty name="scaleFactor" value="0.5"/>
    </inkml:brush>
  </inkml:definitions>
  <inkml:trace contextRef="#ctx0" brushRef="#br0">263 499 3228 0 0,'0'0'0'0'0,"-1"-4"144"0"0,0-1-51 0 0,-4-3 56 0 0,0 0-14 0 0,-6-2-10 0 0,-7-2 239 0 0,0 2-256 0 0,3 2 124 0 0,4 3-28 0 0,3 1-2 0 0,-2 1 68 0 0,2 2 32 0 0,1 0-1 0 0,2 0-17 0 0,-1 1-62 0 0,1 0-68 0 0,0 0-10 0 0,1 1-32 0 0,2 0-52 0 0,6 0-82 0 0,5-1 76 0 0,6-2-77 0 0,5-1 36 0 0,3-2-11 0 0,2-1-36 0 0,2-5 63 0 0,3-5-11 0 0,5-7 0 0 0,1-7-81 0 0,0-3 102 0 0,-3 0-58 0 0,-7 1 23 0 0,-6 2 14 0 0,-6 4-18 0 0,-7 2-4 0 0,-6 2 2 0 0,-6 0-2 0 0,-5 1 32 0 0,-5 1-36 0 0,-2 2-16 0 0,-3 3 32 0 0,-1 3-17 0 0,-1 4 43 0 0,-2 2-39 0 0,0 3 22 0 0,0 3-39 0 0,-1 2 34 0 0,2 2-16 0 0,-1 3 0 0 0,1 1 15 0 0,0 3-5 0 0,1 3 2 0 0,0 3-10 0 0,1 2 32 0 0,1 2-52 0 0,1 3 48 0 0,1 2-14 0 0,2 1-10 0 0,2 1 13 0 0,4 0-4 0 0,2 1-13 0 0,2 0 8 0 0,4 1 44 0 0,2-1-8 0 0,4 0 38 0 0,3 0 43 0 0,5-1-24 0 0,5 1 11 0 0,5-1 30 0 0,4-1 20 0 0,3 0-14 0 0,5-2-11 0 0,2-2-38 0 0,4-3-33 0 0,2-2-8 0 0,4-5 7 0 0,2-3-9 0 0,2-4-72 0 0,2-4 39 0 0,2-4-29 0 0,2-4 29 0 0,1-4-36 0 0,1-5-8 0 0,1-4-236 0 0,0-3-117 0 0,1-4-104 0 0,0-2-168 0 0,-1-2-176 0 0,-13 5-5799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50.33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8376.20313"/>
      <inkml:brushProperty name="anchorY" value="-47957.88281"/>
      <inkml:brushProperty name="scaleFactor" value="0.5"/>
    </inkml:brush>
  </inkml:definitions>
  <inkml:trace contextRef="#ctx0" brushRef="#br0">0 6 3548 0 0,'0'0'2051'0'0,"1"-2"-1847"0"0,3-1-18 0 0,3 2 47 0 0,4 6 102 0 0,3 6-27 0 0,4 7 114 0 0,2 7-84 0 0,3 6 2 0 0,2 6-10 0 0,2 5 23 0 0,1 3-13 0 0,0 2-56 0 0,2 0-2 0 0,-1-1-87 0 0,0-1 35 0 0,1-2-81 0 0,-2-3-50 0 0,0-1-3 0 0,-2-2-57 0 0,-1-2-7 0 0,-2 0-20 0 0,-1-1-34 0 0,-1-1 16 0 0,-2 1 12 0 0,0 0-14 0 0,-2-1-37 0 0,-2-2-190 0 0,0-1-149 0 0,-1-2-125 0 0,-4-7-163 0 0,-2-6-148 0 0,-4-6-77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50.6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9843.125"/>
      <inkml:brushProperty name="anchorY" value="-49733.43359"/>
      <inkml:brushProperty name="scaleFactor" value="0.5"/>
    </inkml:brush>
  </inkml:definitions>
  <inkml:trace contextRef="#ctx0" brushRef="#br0">1 68 5212 0 0,'0'0'0'0'0,"1"-5"64"0"0,0-4 98 0 0,0-4 52 0 0,1 1 14 0 0,-1 2 42 0 0,0 3-12 0 0,-1-2 1257 0 0,1 6-923 0 0,0 9-203 0 0,1 9 39 0 0,2 11 6 0 0,2 11-23 0 0,1 8 28 0 0,2 8 102 0 0,2 4-99 0 0,1 4 17 0 0,1 2-88 0 0,0 1-16 0 0,0-2-58 0 0,2-2 30 0 0,-1-1-74 0 0,2-4-97 0 0,2-2 29 0 0,3-3-74 0 0,2-2-29 0 0,2-3 18 0 0,0-2-38 0 0,0-1-46 0 0,-1-3-34 0 0,-1-1 9 0 0,0-2-26 0 0,-2-2-153 0 0,0-2-163 0 0,-1-2-304 0 0,0-3-185 0 0,-3-7-261 0 0,-1-4-169 0 0,-5-4-264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50.9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1175.87109"/>
      <inkml:brushProperty name="anchorY" value="-51746.52344"/>
      <inkml:brushProperty name="scaleFactor" value="0.5"/>
    </inkml:brush>
  </inkml:definitions>
  <inkml:trace contextRef="#ctx0" brushRef="#br0">84 280 4800 0 0,'0'0'0'0'0,"0"-4"100"0"0,0-17 4440 0 0,-1 16-4203 0 0,-3-5 67 0 0,-4 0-34 0 0,-2 3 21 0 0,-2 6 33 0 0,0 8-74 0 0,2 8 23 0 0,1 7-51 0 0,3 4-77 0 0,1 3-36 0 0,3 1-6 0 0,4 0-15 0 0,2-1-73 0 0,3-2 38 0 0,3-4-16 0 0,3-2-25 0 0,3-2 50 0 0,3-3-2 0 0,2-2 7 0 0,2-2-79 0 0,2-1 37 0 0,3-3 9 0 0,1-2-71 0 0,2-4 50 0 0,1-2-63 0 0,2-3 2 0 0,0-3 3 0 0,2-3-13 0 0,-1-3-6 0 0,1-5-41 0 0,-2-4 58 0 0,-1-4-80 0 0,-1-4 61 0 0,-3-4-43 0 0,-2-1 17 0 0,-2-1 37 0 0,-4-1-15 0 0,-4 0 76 0 0,-5 0 4 0 0,-4 1 7 0 0,-5 1-16 0 0,-6 1 61 0 0,-3 2-50 0 0,-6 1-12 0 0,-4 5-38 0 0,-5 5-10 0 0,-5 4-58 0 0,-6 7 56 0 0,-7 6-90 0 0,-5 4-90 0 0,-6 7-127 0 0,-6 4-254 0 0,-4 4-179 0 0,-3 3-261 0 0,-3 2-246 0 0,-1 0-326 0 0,0 2-230 0 0,14-5-8532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19.59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959.63281"/>
      <inkml:brushProperty name="anchorY" value="-23997.76953"/>
      <inkml:brushProperty name="scaleFactor" value="0.5"/>
    </inkml:brush>
  </inkml:definitions>
  <inkml:trace contextRef="#ctx0" brushRef="#br0">241 212 4068 0 0,'0'0'0'0'0,"-6"-20"76"0"0,-4-9 52 0 0,2 5 36 0 0,2 4 20 0 0,1 5 80 0 0,2 6-1 0 0,0 2 639 0 0,4 8-786 0 0,-1 0-2 0 0,-11-18-28 0 0,-13-12 6 0 0,-11 1 89 0 0,31 27-145 0 0,-1-2 1 0 0,-1 0 0 0 0,0 0-1 0 0,-11-2 1 0 0,15 5-21 0 0,0 0 1 0 0,-1 0 0 0 0,0 0-1 0 0,0 0 1 0 0,0 0 0 0 0,0 0-1 0 0,0 0 1 0 0,0 1 0 0 0,1-1-1 0 0,-6 3 1 0 0,6-2 4 0 0,-1 1 1 0 0,1 0-1 0 0,-1-1 1 0 0,1 1-1 0 0,-1 0 0 0 0,1 0 1 0 0,0 0-1 0 0,0 0 1 0 0,0 0-1 0 0,-3 6 0 0 0,2-3 8 0 0,0 1 1 0 0,0-1-1 0 0,0 1 0 0 0,1 0 0 0 0,-3 12 0 0 0,2-5 45 0 0,0 2 0 0 0,0 19 1 0 0,1 40 119 0 0,7 6-16 0 0,4 4-32 0 0,3-1 36 0 0,2-1-47 0 0,1-3-10 0 0,-1-2 7 0 0,1-2 10 0 0,0-3-18 0 0,-1-2-55 0 0,0-2-21 0 0,-1-2-41 0 0,0-3 12 0 0,-1-1-64 0 0,1-3 92 0 0,-1-2-63 0 0,0-4 21 0 0,-1-2-10 0 0,0-3-26 0 0,-1-3 44 0 0,-1-4-28 0 0,1-1 60 0 0,-1-4-72 0 0,1-1 28 0 0,0-2-29 0 0,-2-3 68 0 0,1-1-40 0 0,-2-4-8 0 0,0-3-142 0 0,-2-5-195 0 0,-2-5-173 0 0,-1-5-87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19.8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9888.9375"/>
      <inkml:brushProperty name="anchorY" value="-26449.64648"/>
      <inkml:brushProperty name="scaleFactor" value="0.5"/>
    </inkml:brush>
  </inkml:definitions>
  <inkml:trace contextRef="#ctx0" brushRef="#br0">87 211 3988 0 0,'0'0'0'0'0,"-3"-2"76"0"0,-7-3 94 0 0,-3-2 80 0 0,1 1 34 0 0,-3-2 38 0 0,3 2 15 0 0,3 2-9 0 0,3 0 10 0 0,2 3-100 0 0,2 0 152 0 0,2 1-309 0 0,2 1 219 0 0,-3-4-158 0 0,3-2 22 0 0,8-3-87 0 0,10-3 17 0 0,11-2-18 0 0,9-2-40 0 0,7 1 14 0 0,5 2-34 0 0,3 1-20 0 0,1 1-38 0 0,-1 0 40 0 0,0 0-61 0 0,-2 0-178 0 0,0-2-105 0 0,-1-1-162 0 0,-9 3-7054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0.1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274.03906"/>
      <inkml:brushProperty name="anchorY" value="-27086.20703"/>
      <inkml:brushProperty name="scaleFactor" value="0.5"/>
    </inkml:brush>
  </inkml:definitions>
  <inkml:trace contextRef="#ctx0" brushRef="#br0">305 17 4148 0 0,'0'0'0'0'0,"-4"1"48"0"0,-7 3 66 0 0,-2 1 13 0 0,-2 2-37 0 0,-2 2 67 0 0,0 0 59 0 0,0 1 26 0 0,2 1 24 0 0,1 1-95 0 0,2 2 7 0 0,2 2-16 0 0,0 2 9 0 0,3 3-60 0 0,1 2-53 0 0,1 2-40 0 0,3 3 6 0 0,0 2 52 0 0,2 1-49 0 0,1 2-10 0 0,1 0-2 0 0,0-2 26 0 0,2 0-28 0 0,2-3 56 0 0,3-1-71 0 0,3-4 36 0 0,2-1-22 0 0,3-3 38 0 0,3-3 27 0 0,2-4-39 0 0,1-2 15 0 0,3-3-24 0 0,1-4 66 0 0,2-2-47 0 0,0-3 25 0 0,2-5-53 0 0,0-3 29 0 0,0-4-2 0 0,-1-3 14 0 0,-1-2-36 0 0,-1-2-2 0 0,-2-2-15 0 0,-3 0 11 0 0,-2-1 10 0 0,-3-1-8 0 0,-2-2-15 0 0,-3 0-5 0 0,-2-1 19 0 0,-3-1-39 0 0,-3-1 30 0 0,-4 0-5 0 0,-3 1 48 0 0,-3 0-12 0 0,-4 1 20 0 0,-3 2 19 0 0,-4 1-51 0 0,-4 2 40 0 0,-4 3-46 0 0,-5 3 27 0 0,-4 4-56 0 0,-3 3-8 0 0,-4 3 19 0 0,-2 4-41 0 0,-1 3 82 0 0,-2 2-63 0 0,1 1 54 0 0,0 2-38 0 0,2 1 2 0 0,2 2 23 0 0,3 2-18 0 0,4 1 30 0 0,4 2-36 0 0,4 1 20 0 0,6 2-314 0 0,5 0-61 0 0,4 1-164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0.49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117.125"/>
      <inkml:brushProperty name="anchorY" value="-26359.75781"/>
      <inkml:brushProperty name="scaleFactor" value="0.5"/>
    </inkml:brush>
  </inkml:definitions>
  <inkml:trace contextRef="#ctx0" brushRef="#br0">117 375 4800 0 0,'0'0'0'0'0,"-2"-11"8"0"0,-6-17 56 0 0,-4-12 110 0 0,-3-10 24 0 0,-2-7 96 0 0,-1 0 51 0 0,4 9-12 0 0,3 12 21 0 0,3 13 1 0 0,4 9-60 0 0,2 8-127 0 0,1 4 14 0 0,2 3-132 0 0,-1 1 31 0 0,0-5-59 0 0,-2 0 54 0 0,0 7-51 0 0,0 12 62 0 0,2 15-31 0 0,2 15 42 0 0,1 14-34 0 0,2 11-7 0 0,2 8 6 0 0,1 5-22 0 0,1 4 38 0 0,2-1-11 0 0,1 1-29 0 0,0-3 24 0 0,2 0-14 0 0,-1-2-34 0 0,0-3 39 0 0,1-2-56 0 0,0-3 48 0 0,0-4-14 0 0,1-5-20 0 0,1-3-30 0 0,1-4-95 0 0,0-6-210 0 0,2-4-120 0 0,1-6-78 0 0,1-6-151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0.8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139.42773"/>
      <inkml:brushProperty name="anchorY" value="-28440.21875"/>
      <inkml:brushProperty name="scaleFactor" value="0.5"/>
    </inkml:brush>
  </inkml:definitions>
  <inkml:trace contextRef="#ctx0" brushRef="#br0">168 219 5128 0 0,'0'0'1571'0'0,"0"-6"-1408"0"0,-3-2-78 0 0,-5 2 94 0 0,-7 8-70 0 0,-6 11 39 0 0,-1 9-52 0 0,1 7 37 0 0,3 4-68 0 0,4 1-5 0 0,6-2 14 0 0,5-1-69 0 0,3-3-8 0 0,4-3-6 0 0,3-3 35 0 0,3-2-25 0 0,5-4-38 0 0,2-3 68 0 0,5-3-28 0 0,3-3-4 0 0,2-2 31 0 0,3-3-10 0 0,1-2-10 0 0,0-4-34 0 0,0-1 80 0 0,0-4-73 0 0,-2-2-9 0 0,0-3 49 0 0,-2-2-31 0 0,-2-2-4 0 0,-1-2 2 0 0,-2-2-16 0 0,-3 0 18 0 0,-2-1 8 0 0,-4 0-2 0 0,-3 0 6 0 0,-2-2 84 0 0,-4-1 97 0 0,-3-1 6 0 0,-4-2 55 0 0,-3-2 15 0 0,-3 1-61 0 0,-4 0 7 0 0,-3 2-5 0 0,-3 2-63 0 0,-3 2-85 0 0,-3 4-21 0 0,-3 4-31 0 0,-1 5-49 0 0,-1 4 66 0 0,-1 4 5 0 0,0 4-9 0 0,-1 3 20 0 0,2 2-103 0 0,-1 4 67 0 0,1 1-43 0 0,0 4 20 0 0,1 2 28 0 0,3 2 19 0 0,3 3-50 0 0,4 4-131 0 0,5 2-142 0 0,3 3-219 0 0,4 2-47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1.40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121.18555"/>
      <inkml:brushProperty name="anchorY" value="-27624.22461"/>
      <inkml:brushProperty name="scaleFactor" value="0.5"/>
    </inkml:brush>
  </inkml:definitions>
  <inkml:trace contextRef="#ctx0" brushRef="#br0">79 535 5296 0 0,'0'0'0'0'0,"2"-3"92"0"0,2-6 29 0 0,1-3 37 0 0,0-4 155 0 0,-1 1 2 0 0,-1-1 132 0 0,-2 4 42 0 0,-1-2 43 0 0,-1 3-82 0 0,-1 3 48 0 0,1 3-25 0 0,-2 0 481 0 0,3 6-746 0 0,-2-3-223 0 0,-4 0 50 0 0,-4 3-53 0 0,-2 7-17 0 0,-1 8 87 0 0,0 9-51 0 0,1 6-66 0 0,2 5 86 0 0,2 3-11 0 0,2 1-6 0 0,3 0 10 0 0,3-2 20 0 0,4-1-33 0 0,2-2 11 0 0,5-2 29 0 0,5-2-52 0 0,3-3 31 0 0,5-3-29 0 0,2-4-25 0 0,4-4 58 0 0,2-6-24 0 0,1-5 14 0 0,0-5 16 0 0,-1-6 4 0 0,0-3-50 0 0,-1-5 38 0 0,-1-3 66 0 0,-1-2-52 0 0,-1-3 128 0 0,-3-2-12 0 0,-1-2 51 0 0,-2-2 33 0 0,-2 0 36 0 0,-2-2 13 0 0,-3 1 51 0 0,-2-1 36 0 0,-3 1-77 0 0,-2-1-24 0 0,-3 2-33 0 0,-3 0-11 0 0,0 6-47 0 0,-2 6 1 0 0,0 5-106 0 0,0 3-117 0 0,1 2 45 0 0,1 7-16 0 0,1 6 18 0 0,2 7-36 0 0,1 5 25 0 0,0 2-8 0 0,1 2 40 0 0,-1 0-72 0 0,0 1 50 0 0,0-1-34 0 0,3-2-6 0 0,1-1 86 0 0,2-3-58 0 0,3-2 30 0 0,3-3-3 0 0,2-3 0 0 0,5-3 6 0 0,2-3-2 0 0,3-4-3 0 0,2-2-32 0 0,0-4 46 0 0,0-3-34 0 0,-1-3-8 0 0,-2-4 40 0 0,-1-2-46 0 0,-3-2 10 0 0,-2-3 15 0 0,-4-1 4 0 0,-2-2 27 0 0,-2-1-38 0 0,-4-3-11 0 0,-2-2 72 0 0,-2-3-4 0 0,-1-2 9 0 0,-2-2-3 0 0,-1-2-8 0 0,-2-2-35 0 0,-1-2 70 0 0,-1 0-13 0 0,-3 1-74 0 0,0 0 38 0 0,-3 4-75 0 0,-1 3 42 0 0,2 9-142 0 0,0 8 36 0 0,2 8-344 0 0,2 5-202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2.0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964.06641"/>
      <inkml:brushProperty name="anchorY" value="-27937.91016"/>
      <inkml:brushProperty name="scaleFactor" value="0.5"/>
    </inkml:brush>
  </inkml:definitions>
  <inkml:trace contextRef="#ctx0" brushRef="#br0">0 689 4068 0 0,'0'0'857'0'0,"5"4"-614"0"0,0 0-15 0 0,7 4 0 0 0,7 4-79 0 0,7-1-57 0 0,3-3-16 0 0,3-5-79 0 0,0-6 78 0 0,-1-7-102 0 0,-1-5 53 0 0,-1-5-45 0 0,-1-5 62 0 0,-1-2 89 0 0,-1-3 28 0 0,-2-2 43 0 0,-1-2-47 0 0,-1-2 50 0 0,-1-2 0 0 0,-2-1-38 0 0,-2-2 18 0 0,-4-2-30 0 0,-2 0 59 0 0,-2-2-84 0 0,-4 2 87 0 0,-2 2-40 0 0,-3 4 40 0 0,-2 5 13 0 0,-4 4-58 0 0,-1 5 5 0 0,-4 5-102 0 0,-3 4 31 0 0,-2 4-58 0 0,-4 3 27 0 0,-2 4-38 0 0,-1 2-46 0 0,-2 3 49 0 0,-1 3-46 0 0,-2 3 32 0 0,1 4-15 0 0,-2 4-14 0 0,2 4 28 0 0,1 2-65 0 0,3 4 84 0 0,3 3-63 0 0,3 2 42 0 0,4 2-67 0 0,4 2 42 0 0,3 0-9 0 0,3 1-27 0 0,4-1 46 0 0,1 1-14 0 0,4-3 38 0 0,4 0-57 0 0,3-3 56 0 0,4-1-22 0 0,4-4 16 0 0,3-2-45 0 0,4-2 46 0 0,3-4-16 0 0,3-2 0 0 0,3-4-3 0 0,3-3 1 0 0,1-3-34 0 0,3-3 10 0 0,1-2 88 0 0,1-3-91 0 0,1-2-20 0 0,0-4 24 0 0,0-2-4 0 0,-1-4 52 0 0,0-4-13 0 0,-1-2 2 0 0,-1-2-59 0 0,-3-1 50 0 0,-2-2 18 0 0,-5 0-28 0 0,-4-1 67 0 0,-5 0-70 0 0,-5-1 31 0 0,-4 0 28 0 0,-4-1 10 0 0,-3 0 69 0 0,-4 6-36 0 0,-3 0 63 0 0,-1 6-120 0 0,-2 1 88 0 0,0 3-48 0 0,-3 0-10 0 0,1 4-11 0 0,-4-1-116 0 0,-5 0 55 0 0,-5 1-51 0 0,-3 3 72 0 0,-3 2-125 0 0,5 1 53 0 0,0 4 14 0 0,5 5 81 0 0,7 3-44 0 0,9 4 10 0 0,7 1 50 0 0,8-3-48 0 0,5-3 3 0 0,3-4 8 0 0,3-5 10 0 0,1-5-87 0 0,0-2 68 0 0,0-2-24 0 0,0-2-27 0 0,-2 1 24 0 0,-1-2-4 0 0,-2 1-14 0 0,-3 1 66 0 0,-4 3-141 0 0,-2 1 34 0 0,-1 4 92 0 0,-2 7-3 0 0,-1 6-30 0 0,-3 7 51 0 0,-3 6-71 0 0,-4 5 44 0 0,-3 5 9 0 0,-2 2-22 0 0,-3 3 14 0 0,-2 1-14 0 0,-2 1 8 0 0,0 0 6 0 0,0 0 32 0 0,0 0-32 0 0,1 0-8 0 0,1-1 26 0 0,2-1-32 0 0,0-2 23 0 0,2-1-16 0 0,1-1-57 0 0,1-1 36 0 0,1-3 27 0 0,2-4-98 0 0,2-2-290 0 0,3-4-182 0 0,0-6-234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3.31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106.97656"/>
      <inkml:brushProperty name="anchorY" value="-28953.89648"/>
      <inkml:brushProperty name="scaleFactor" value="0.5"/>
    </inkml:brush>
  </inkml:definitions>
  <inkml:trace contextRef="#ctx0" brushRef="#br0">577 111 6345 0 0,'0'0'0'0'0,"-1"-4"-40"0"0,-1-7 65 0 0,-4-4-18 0 0,-3-2 158 0 0,-5-1 28 0 0,-4 1-18 0 0,-2 4 16 0 0,-3 3-8 0 0,0 5 34 0 0,0 5 51 0 0,0 5 16 0 0,-1 5-80 0 0,0 5 14 0 0,-1 5 1 0 0,0 5 19 0 0,-2 4 74 0 0,1 3 37 0 0,-1 3-108 0 0,0 3-9 0 0,1 4-1 0 0,2 1-40 0 0,1 4 103 0 0,2 3-45 0 0,2 3-48 0 0,0 3-21 0 0,1 0 34 0 0,1 2-10 0 0,2-1-86 0 0,3 0 4 0 0,3-3-96 0 0,4-3 9 0 0,3-4 19 0 0,6-3-47 0 0,3-5-33 0 0,6-5 9 0 0,4-3 40 0 0,4-5-19 0 0,3-4 32 0 0,2-3 2 0 0,4-3-8 0 0,1-4 12 0 0,3-2 11 0 0,3-4-12 0 0,2-3-5 0 0,3-3-50 0 0,3-4 60 0 0,2-3-54 0 0,2-4-2 0 0,3-3 1 0 0,0-3-17 0 0,1-3-1 0 0,0-3-9 0 0,0-1 57 0 0,-4-3-45 0 0,-2-2-7 0 0,-4-1 21 0 0,-3-3-4 0 0,-4-1-13 0 0,-3-1 47 0 0,-3-2 0 0 0,-5 1-12 0 0,-3 2-22 0 0,-4 2 20 0 0,-4 3-27 0 0,-4 7-57 0 0,-5 2 52 0 0,-9 4 56 0 0,-11 2-3 0 0,-11 3-7 0 0,-9 4 1 0 0,-6 4-19 0 0,-5 4-18 0 0,0 4 22 0 0,1 4 33 0 0,1 2-37 0 0,4 3-19 0 0,2 2 43 0 0,4 3-38 0 0,2 2 20 0 0,3 2-10 0 0,2 2-2 0 0,2 1-36 0 0,2 2 14 0 0,3 0 54 0 0,3 2-22 0 0,3 0-12 0 0,3-1 33 0 0,4-1-20 0 0,3-3 15 0 0,4-2-3 0 0,5-3 1 0 0,3-1-33 0 0,4-3-23 0 0,4-2 47 0 0,4-1-40 0 0,3-3 35 0 0,4-1-14 0 0,3-3 0 0 0,2-3-18 0 0,1-1 33 0 0,0-3-25 0 0,-1-2 22 0 0,-1-1-20 0 0,-1-2 34 0 0,-2-3-24 0 0,-1 0 8 0 0,-2-3-30 0 0,-2-2 31 0 0,-2-2-1 0 0,-2-2-18 0 0,-1-2 44 0 0,-2-1-18 0 0,0-1-44 0 0,-1-2 32 0 0,0-2 6 0 0,-2-2-26 0 0,-1-1 56 0 0,-1 1-17 0 0,-2-1-114 0 0,-2 6 29 0 0,-3 4 8 0 0,-2 5 44 0 0,-6 8 8 0 0,-4 8 6 0 0,-2 8 43 0 0,-2 7-67 0 0,1 5 64 0 0,2 3-62 0 0,2 2 55 0 0,4 0-49 0 0,2-1 34 0 0,4-1-44 0 0,4-2 41 0 0,4-1 20 0 0,3-2-85 0 0,4-2 97 0 0,3-2-87 0 0,2-3 45 0 0,3-1-5 0 0,2-3 52 0 0,3-2-92 0 0,1-3 43 0 0,3-2 18 0 0,1-3-45 0 0,0-2 62 0 0,-1-2-28 0 0,-1-3 0 0 0,-3-1-27 0 0,-2-3 30 0 0,-3-1-5 0 0,-3-1-18 0 0,-2-1 2 0 0,-3-1 8 0 0,-1 0-8 0 0,-2-2 31 0 0,-2-1-18 0 0,-2-1-3 0 0,0-3-8 0 0,-1-1 48 0 0,-1-2-38 0 0,1-2 18 0 0,0 1 14 0 0,-1-1-56 0 0,0 1 64 0 0,-1 5-142 0 0,-1 3 125 0 0,3 4-120 0 0,3 7 95 0 0,3 6-24 0 0,2 7 68 0 0,-1 5-87 0 0,0 4 15 0 0,-2 4 22 0 0,-3 2 4 0 0,-2 1 61 0 0,-2 1-81 0 0,-2 1 36 0 0,-3 0-44 0 0,-1-1 20 0 0,-1 0-2 0 0,-2-1 4 0 0,-1 1 18 0 0,-1-2-94 0 0,-1 0 136 0 0,-2-2-57 0 0,-1-1 28 0 0,-3-1 19 0 0,-2 0 4 0 0,-2-1-27 0 0,-1-1-42 0 0,-2-1 71 0 0,-1-2-62 0 0,-1-2 5 0 0,-1 0 32 0 0,0-2-3 0 0,-1-2-25 0 0,-1-1 9 0 0,1-2 52 0 0,-1 0-35 0 0,1-3-9 0 0,5 1-95 0 0,1-4 86 0 0,3-4-27 0 0,5-6 26 0 0,7-5-28 0 0,8-1 84 0 0,8-1-86 0 0,8 0 38 0 0,7 1-16 0 0,5 2 8 0 0,5-1-3 0 0,3 0 29 0 0,1 1-31 0 0,2 0 1 0 0,0-1-24 0 0,0-1 66 0 0,-1 0-12 0 0,-1-1-68 0 0,-2 0 56 0 0,-2-1-72 0 0,-1 0 66 0 0,-1 0-30 0 0,-3-1 23 0 0,-2 0-52 0 0,-1-1 49 0 0,-1 0-12 0 0,-3-1 26 0 0,-3-1-19 0 0,-3 0 7 0 0,-3-1 7 0 0,-5 1 7 0 0,-3 0 8 0 0,-5 0-29 0 0,-3 1 28 0 0,-3 1-19 0 0,-5 2 14 0 0,-3 2-22 0 0,-5 3 16 0 0,-4 4-38 0 0,-6 3 30 0 0,-4 4 8 0 0,-5 3-31 0 0,-3 2 16 0 0,-3 3-11 0 0,-1 2 26 0 0,0 3-35 0 0,1 2 48 0 0,2 2-56 0 0,2 3 36 0 0,3 3 7 0 0,3 3-26 0 0,2 1 18 0 0,3 2-10 0 0,2 3 8 0 0,3 2-31 0 0,2 2 88 0 0,2 3-87 0 0,4 2 48 0 0,2 1-6 0 0,4 2-4 0 0,2-1 8 0 0,5 0-12 0 0,3-1 8 0 0,4-2-45 0 0,4-1 69 0 0,5-1-59 0 0,5-3 23 0 0,3-1-12 0 0,5-4 26 0 0,2-2 16 0 0,3-2-36 0 0,2-3-248 0 0,2-3-211 0 0,2-2-232 0 0,-1-3-214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3.56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676.42969"/>
      <inkml:brushProperty name="anchorY" value="-30674.76563"/>
      <inkml:brushProperty name="scaleFactor" value="0.5"/>
    </inkml:brush>
  </inkml:definitions>
  <inkml:trace contextRef="#ctx0" brushRef="#br0">509 18 5256 0 0,'0'0'0'0'0,"-5"-2"48"0"0,-13-1 38 0 0,-10-1 3 0 0,-8 0 52 0 0,-5 0 95 0 0,1 3-42 0 0,2 2 86 0 0,5 2-7 0 0,5 3 23 0 0,4 3 40 0 0,1 5 8 0 0,3 2-17 0 0,-1 5-90 0 0,0 2 15 0 0,1 3 13 0 0,1 2-13 0 0,1 3-32 0 0,1 3-33 0 0,1 1-30 0 0,2 3-5 0 0,2 1-3 0 0,3 2 18 0 0,4 1-99 0 0,3 0 24 0 0,3 0-48 0 0,3-3-28 0 0,2-1-14 0 0,2-3 38 0 0,2-1-50 0 0,3-3 29 0 0,2-2-14 0 0,2-3 13 0 0,3-2-26 0 0,1-4-133 0 0,3-2-234 0 0,2-4-222 0 0,2-3-109 0 0,1-2-188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19:23.8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5567.88672"/>
      <inkml:brushProperty name="anchorY" value="-30634.94336"/>
      <inkml:brushProperty name="scaleFactor" value="0.5"/>
    </inkml:brush>
  </inkml:definitions>
  <inkml:trace contextRef="#ctx0" brushRef="#br0">272 0 4964 0 0,'0'0'952'0'0,"-5"2"-686"0"0,-5 5-64 0 0,-5 8 45 0 0,-1 8-23 0 0,2 7 80 0 0,4 4-50 0 0,6 2-20 0 0,7 1-81 0 0,5 0-88 0 0,4 0 61 0 0,2 1-28 0 0,1 0-50 0 0,2 1 6 0 0,-2 0-9 0 0,-2 1-5 0 0,-1-1 19 0 0,-4 1 18 0 0,-2-1 0 0 0,-3 2-21 0 0,-1-1 59 0 0,-1 1-79 0 0,-2 0 90 0 0,-2 0-93 0 0,-2 1-9 0 0,-2-1 2 0 0,-3 0-2 0 0,-5 0 9 0 0,-3 0-12 0 0,-6-1 0 0 0,-5 0-108 0 0,-5 1-105 0 0,-6-1-177 0 0,-6 1-79 0 0,-5-1-163 0 0,8-7-7804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19:59.7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0245.67188"/>
      <inkml:brushProperty name="anchorY" value="-50759.14063"/>
      <inkml:brushProperty name="scaleFactor" value="0.5"/>
    </inkml:brush>
  </inkml:definitions>
  <inkml:trace contextRef="#ctx0" brushRef="#br0">1 1415 3268,'0'0'161,"-1"2"-81,4 2 5,5 0 21,9-1 50,5-2-7,7-3 6,4-3-8,2-3 49,3-2 74,3-1-19,1-1 13,3-2-18,3-2 19,3-1 67,4-2-28,3-2 4,3-1-92,4-2-2,3-2-6,4 0-28,4-1-2,3-1-98,3 1 54,3-1-64,2 1 11,3 0 52,1 0-59,2-1 20,3-1-2,2 0-14,2-1-20,3 1-4,2-1-10,0 0 6,2 0-26,0 2 17,-1 2-25,-3 0 25,-2 2-35,-3 2 0,-6 2 9,-4 1-37,-5 4 48,-4 1-34,-5 1-3,-4 2 43,-5 1-10,-4 1 10,-2 1-5,-3 0-12,-1-1 31,0 1-24,-1-1 27,0 0-50,-2 0-4,-1-1 56,-2 1-5,0-1 60,-2 1 19,0-1 21,1 1 22,0 0 30,1 1-2,1 0-34,0 1 48,2-1-43,1 1-38,-1 0 19,-1 1-28,-1 1 40,-3 1-50,-2 0 34,-4 2-81,-2 1 32,-1 1 16,-1 0-44,-1-1 9,2 0-12,2 0 34,1-2-44,3-1 57,1 0-40,3-1-7,2-1 40,2 0-18,3 0-35,2-1 30,1 1-30,1-2 40,-1 1-12,0 0 1,-1 0-23,-1 1-26,0-1 33,0 0-30,0 0 41,1 1-72,0-1 3,1 1 6,1 0 8,-1 0 17,0 0-27,0 0 28,0 1-32,0-2 37,0 1 36,-1-1-42,0-1 1,-1 1 33,-1-1 12,0-1-35,-2 0 17,1-1-43,-1 0-21,0 1 50,-2-1-4,-2 2-29,-2-1-27,-4 1 39,-2 1-29,-4-1 5,-2 1 22,-3-1-50,-4 1 26,-1-1-33,-7 2-183,-5 2-93,-6 1-248,-4 1-263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0:21.65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8316.0625"/>
      <inkml:brushProperty name="anchorY" value="-50190.59375"/>
      <inkml:brushProperty name="scaleFactor" value="0.5"/>
    </inkml:brush>
  </inkml:definitions>
  <inkml:trace contextRef="#ctx0" brushRef="#br0">63 853 3628 0 0,'0'0'0'0'0,"-2"-9"88"0"0,0-2 38 0 0,0 0 40 0 0,0 3 70 0 0,1 2 12 0 0,-3-9 37 0 0,1 2-10 0 0,0 2 5 0 0,0 2-46 0 0,1 2-11 0 0,-2-4-51 0 0,0 1-49 0 0,0 2 28 0 0,1 1-46 0 0,1 3 96 0 0,-1-2-39 0 0,-1 0 39 0 0,0 2-50 0 0,0 1 61 0 0,0 4-28 0 0,2 6-4 0 0,3 6 25 0 0,2 6-88 0 0,3 4 31 0 0,1 1-22 0 0,1 0 27 0 0,1 0-18 0 0,0-2-17 0 0,-2-5-18 0 0,-1-1-20 0 0,-1-4 8 0 0,0 0-23 0 0,0 2-22 0 0,0 2-47 0 0,2 2 16 0 0,-2-2 118 0 0,-1-3-59 0 0,-1-5 43 0 0,-1-2 28 0 0,2-1 2 0 0,4-2 17 0 0,5-3 39 0 0,6-8-47 0 0,4-7-3 0 0,5-9-8 0 0,1-8-57 0 0,4-6-27 0 0,1-6 13 0 0,3-4-36 0 0,1-4-24 0 0,3-1 34 0 0,1-2-22 0 0,3-1 1 0 0,0-1 10 0 0,0 0 11 0 0,1 2-40 0 0,-1 0 35 0 0,0 3-20 0 0,-2 3-4 0 0,-1 4 6 0 0,-3 3-40 0 0,-3 5 39 0 0,-4 4-13 0 0,-3 5 18 0 0,-4 4-74 0 0,-6 7-71 0 0,-6 5-91 0 0,-2 3-72 0 0,-5 3-157 0 0,-1 2-189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41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1 187 2484 0 0,'8'-7'26'0'0,"7"-6"12"0"0,0 0 1 0 0,23-14-1 0 0,-32 23-32 0 0,0 1 0 0 0,1 0 1 0 0,-1 1-1 0 0,1-1 0 0 0,-1 1 0 0 0,1 0 0 0 0,0 1 0 0 0,0-1 1 0 0,0 1-1 0 0,11 0 0 0 0,13 3 22 0 0,-1 1 1 0 0,1 1-1 0 0,-1 1 1 0 0,0 2-1 0 0,-1 1 1 0 0,36 15-1 0 0,-42-15 68 0 0,0-1 0 0 0,0-1 0 0 0,1-2 0 0 0,33 4 0 0 0,-11-6 226 0 0,61-5 0 0 0,-76 2-290 0 0,4-1 158 0 0,48-9 0 0 0,-71 9-109 0 0,1-1-1 0 0,-1-1 1 0 0,0 0 0 0 0,-1-1-1 0 0,1 0 1 0 0,-1-1-1 0 0,16-10 1 0 0,112-68 909 0 0,-135 81-840 0 0,2 1-100 0 0,14-6-50 0 0,0 1-1 0 0,1 1 0 0 0,0 1 0 0 0,42-4 1 0 0,-24 6-1 0 0,77 4 1 0 0,-96 2 0 0 0,0 1 1 0 0,0 0 0 0 0,-1 2 0 0 0,0 1 0 0 0,0 0 0 0 0,0 1 0 0 0,25 16-1 0 0,41 16 1 0 0,-53-28 1 0 0,6 4 24 0 0,70 17-1 0 0,-94-30-19 0 0,0-1 0 0 0,1 0 0 0 0,-1-1 0 0 0,0 0 0 0 0,1-2-1 0 0,-1 1 1 0 0,0-2 0 0 0,26-5 0 0 0,25-10 14 0 0,4-2 34 0 0,0 3 1 0 0,101-9 0 0 0,-148 25-49 0 0,0 1 0 0 0,0 1-1 0 0,41 9 1 0 0,-37-5 18 0 0,52 4 0 0 0,-39-12 33 0 0,0-1 0 0 0,0-3 0 0 0,42-10 0 0 0,-58 12-7 0 0,-19 3 102 0 0,2 0-86 0 0,23-2-67 0 0,0 2 1 0 0,1 0-1 0 0,38 6 1 0 0,42 0-888 0 0,-77-5 352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6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950 1059 2524 0 0,'-11'39'126'0'0,"5"-16"137"0"0,0-2 0 0 0,-13 28 0 0 0,11-31-121 0 0,-1 0 0 0 0,-1 0 0 0 0,-1-1-1 0 0,0-1 1 0 0,-1 0 0 0 0,-1 0 0 0 0,0-2 0 0 0,-1 1 0 0 0,-1-2 0 0 0,0 0 0 0 0,-1 0-1 0 0,0-2 1 0 0,-29 16 0 0 0,29-18-88 0 0,0 0 0 0 0,-1-2 0 0 0,1 0 0 0 0,-2-1 0 0 0,1-1 0 0 0,-1 0 0 0 0,0-1 0 0 0,0-1 0 0 0,-36 1 0 0 0,31-4 88 0 0,-1-1 0 0 0,1-1 0 0 0,0 0 0 0 0,-42-12 0 0 0,54 10-83 0 0,0 0 0 0 0,0 0 1 0 0,1-1-1 0 0,0 0 0 0 0,0-1 0 0 0,0 0 0 0 0,0-1 0 0 0,1 0 0 0 0,0 0 0 0 0,1-1 1 0 0,-14-16-1 0 0,0-7-45 0 0,1-1 0 0 0,2-1 0 0 0,-27-66-1 0 0,28 59-10 0 0,4 8 28 0 0,1-1-1 0 0,1 0 0 0 0,3-1 0 0 0,0 0 1 0 0,2 0-1 0 0,2-1 0 0 0,1 1 0 0 0,2-1 1 0 0,1 0-1 0 0,1 0 0 0 0,3 0 0 0 0,0 0 0 0 0,10-39 1 0 0,1 20 87 0 0,25-64 0 0 0,-28 91-67 0 0,1 2 1 0 0,1-1-1 0 0,1 1 1 0 0,23-29-1 0 0,-16 27-22 0 0,1 1-1 0 0,1 1 1 0 0,1 1 0 0 0,36-27 0 0 0,-42 38-18 0 0,1 0 1 0 0,1 2 0 0 0,0 0-1 0 0,0 1 1 0 0,1 0-1 0 0,0 2 1 0 0,32-8 0 0 0,9 3-38 0 0,0 3 1 0 0,110-4 0 0 0,-135 10-3 0 0,-34 3-88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7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34 2560 0 0,'-5'-4'50'0'0,"1"0"-1"0"0,0 1 0 0 0,-1 0 1 0 0,0 0-1 0 0,1 0 1 0 0,-1 0-1 0 0,0 1 0 0 0,-1 0 1 0 0,1 0-1 0 0,-9-2 1 0 0,8 4 79 0 0,0-1 1 0 0,0 1 0 0 0,1 1-1 0 0,-1-1 1 0 0,0 1 0 0 0,0 0-1 0 0,0 0 1 0 0,1 1-1 0 0,-1 0 1 0 0,-7 3 0 0 0,-22 13 1451 0 0,32-17-1189 0 0,2 0-352 0 0,1-1-1 0 0,-1 1 0 0 0,0-1 1 0 0,1 1-1 0 0,-1-1 1 0 0,1 1-1 0 0,-1-1 0 0 0,1 1 1 0 0,0-1-1 0 0,-1 1 1 0 0,1 0-1 0 0,0-1 0 0 0,-1 1 1 0 0,1 0-1 0 0,0-1 1 0 0,-1 1-1 0 0,1 0 0 0 0,0 0 1 0 0,0-1-1 0 0,0 1 1 0 0,0 0-1 0 0,0-1 0 0 0,0 2 1 0 0,4 3 7 0 0,0 0-1 0 0,0-1 1 0 0,1 1 0 0 0,0-1 0 0 0,0 0 0 0 0,0 0 0 0 0,0-1 0 0 0,0 0 0 0 0,12 5 0 0 0,60 23 147 0 0,-56-23-120 0 0,57 21 322 0 0,0-4 1 0 0,147 29-1 0 0,-125-46-223 0 0,-45-4 32 0 0,-50-4-70 0 0,8 6 83 0 0,-11-6-177 0 0,-1 0 1 0 0,1 1-1 0 0,-1-1 1 0 0,1 1-1 0 0,-1 0 1 0 0,1-1-1 0 0,-1 1 1 0 0,0 0-1 0 0,1 0 1 0 0,-1 0-1 0 0,0 0 1 0 0,0 0-1 0 0,0 0 1 0 0,1 0-1 0 0,-1 0 1 0 0,0 0-1 0 0,0 1 1 0 0,-1-1-1 0 0,1 0 1 0 0,0 1-1 0 0,0-1 1 0 0,-1 0-1 0 0,1 1 1 0 0,-1-1-1 0 0,1 1 1 0 0,-1-1-1 0 0,1 3 1 0 0,-1 1 4 0 0,0 0 1 0 0,-1 1-1 0 0,1-1 1 0 0,-1 0-1 0 0,0 0 0 0 0,-1 0 1 0 0,1 0-1 0 0,-1 0 1 0 0,0 0-1 0 0,0 0 1 0 0,-1 0-1 0 0,1-1 1 0 0,-1 1-1 0 0,-3 4 1 0 0,-7 8 56 0 0,-1-1 1 0 0,-16 16-1 0 0,-18 12-65 0 0,-3-2-1 0 0,-80 52 1 0 0,-4 2-22 0 0,11-2-465 0 0,119-91 1 0 0,1 0-181 0 0,-13 9-214 0 0,13-9-239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48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613 49 2640 0 0,'-35'-11'277'0'0,"0"1"0"0"0,0 1 0 0 0,-1 2-1 0 0,0 2 1 0 0,0 1 0 0 0,0 2 0 0 0,-64 4-1 0 0,84 0-202 0 0,1 0 0 0 0,0 1 0 0 0,0 1 0 0 0,0 1 0 0 0,0 0 0 0 0,1 1 0 0 0,-1 0 0 0 0,1 1 0 0 0,1 1 0 0 0,0 0 0 0 0,0 1 0 0 0,0 0-1 0 0,1 1 1 0 0,1 0 0 0 0,-14 16 0 0 0,21-22-71 0 0,2-1 0 0 0,-1 1 0 0 0,0 0 1 0 0,1 0-1 0 0,-1-1 0 0 0,1 2 0 0 0,0-1 0 0 0,1 0 0 0 0,-1 0 0 0 0,1 0 0 0 0,0 1 0 0 0,0-1 0 0 0,0 1 0 0 0,0-1 0 0 0,1 1 0 0 0,0-1 1 0 0,0 1-1 0 0,0 0 0 0 0,2 8 0 0 0,0-6 0 0 0,0 1 0 0 0,1-1 0 0 0,0 0 1 0 0,1 0-1 0 0,0 0 0 0 0,0 0 0 0 0,0 0 0 0 0,1-1 1 0 0,0 0-1 0 0,9 9 0 0 0,38 36 21 0 0,102 76-1 0 0,71 28 10 0 0,-68-48-6 0 0,-154-105 13 0 0,0-1-1 0 0,0 1-1 0 0,-1 0 1 0 0,1-1 0 0 0,-1 1 0 0 0,1 1 0 0 0,-1-1 0 0 0,0 0 0 0 0,0 0 0 0 0,0 1 0 0 0,2 3 0 0 0,-4-2-10 0 0,-1-1 1 0 0,0 1-1 0 0,1 0 0 0 0,-1 0 1 0 0,-1 0-1 0 0,1-1 1 0 0,0 1-1 0 0,-1 0 1 0 0,0-1-1 0 0,0 1 1 0 0,0-1-1 0 0,0 0 1 0 0,-1 0-1 0 0,1 0 1 0 0,-1 0-1 0 0,0 0 0 0 0,1 0 1 0 0,-1-1-1 0 0,-1 1 1 0 0,1-1-1 0 0,0 0 1 0 0,-1 0-1 0 0,1 0 1 0 0,-5 1-1 0 0,-3 2-1 0 0,0-1 0 0 0,1 0-1 0 0,-2-1 1 0 0,1 0 0 0 0,0-1 0 0 0,0 0 0 0 0,-15 1-1 0 0,-42-4 52 0 0,-92-13 0 0 0,-32 0-983 0 0,189 14 438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49.4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65 3348 0 0,'-21'-46'326'0'0,"19"42"1562"0"0,1 2-1682 0 0,0 1-193 0 0,1 0-1 0 0,0 1 1 0 0,-1-1 0 0 0,1 0 0 0 0,0 0-1 0 0,-1 1 1 0 0,1-1 0 0 0,-1 1-1 0 0,0-1 1 0 0,1 0 0 0 0,-1 1 0 0 0,1-1-1 0 0,-1 1 1 0 0,0-1 0 0 0,0 1 0 0 0,1-1-1 0 0,-1 1 1 0 0,0 0 0 0 0,0-1-1 0 0,1 1 1 0 0,-1 0 0 0 0,0 0 0 0 0,0 0-1 0 0,0-1 1 0 0,0 1 0 0 0,0 1 2 0 0,0-1 0 0 0,1 1-1 0 0,-1 0 1 0 0,1-1 0 0 0,-1 1 0 0 0,1 0 0 0 0,-1-1 0 0 0,1 1-1 0 0,-1 0 1 0 0,1 0 0 0 0,0 0 0 0 0,-1-1 0 0 0,1 1-1 0 0,0 0 1 0 0,0 0 0 0 0,0 0 0 0 0,0 0 0 0 0,0-1 0 0 0,0 2-1 0 0,-1 9 116 0 0,1 0-1 0 0,2 21 1 0 0,9 30 384 0 0,31 102 0 0 0,-22-98-359 0 0,13 86-1 0 0,-7 154-111 0 0,-14-133-26 0 0,4-44-467 0 0,-15-124 151 0 0,-1-4 239 0 0,0 1-1 0 0,0-1 0 0 0,0 0 1 0 0,0 1-1 0 0,1-1 1 0 0,-1 0-1 0 0,0 1 1 0 0,1-1-1 0 0,-1 0 1 0 0,1 0-1 0 0,-1 0 0 0 0,1 0 1 0 0,0 1-1 0 0,0-1 1 0 0,-1 0-1 0 0,3 1 1 0 0,-3-2 45 0 0,10 14-692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49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191 128 2992 0 0,'-152'-32'1467'0'0,"148"31"-333"0"0,3 1-1093 0 0,-1 0 0 0 0,1 0 1 0 0,-1 0-1 0 0,1-1 0 0 0,0 1 1 0 0,-1 0-1 0 0,1-1 1 0 0,-1 1-1 0 0,1-1 0 0 0,0 1 1 0 0,-1-1-1 0 0,1 1 1 0 0,0-1-1 0 0,-3-2 0 0 0,3 3-38 0 0,1 0 0 0 0,-1-1-1 0 0,0 1 1 0 0,0-1-1 0 0,1 1 1 0 0,-1-1-1 0 0,0 0 1 0 0,1 1-1 0 0,-1-1 1 0 0,1 0-1 0 0,-1 1 1 0 0,1-1 0 0 0,-1 0-1 0 0,1 0 1 0 0,-1 1-1 0 0,1-1 1 0 0,0 0-1 0 0,-1 0 1 0 0,1 0-1 0 0,0 0 1 0 0,0 0-1 0 0,0 1 1 0 0,-1-3 0 0 0,3 1-1 0 0,-1-1 0 0 0,1 0 0 0 0,0 1 1 0 0,-1-1-1 0 0,1 1 0 0 0,0 0 0 0 0,0-1 0 0 0,1 1 1 0 0,-1 0-1 0 0,0 0 0 0 0,1 1 0 0 0,-1-1 1 0 0,1 0-1 0 0,0 1 0 0 0,0-1 0 0 0,-1 1 1 0 0,5-1-1 0 0,6-3 5 0 0,0 1 0 0 0,20-4 1 0 0,6 2 4 0 0,0 1 1 0 0,1 3 0 0 0,-1 1 0 0 0,1 2-1 0 0,-1 1 1 0 0,1 2 0 0 0,-1 2 0 0 0,43 13-1 0 0,-68-15 4 0 0,1 1 0 0 0,-1 0 0 0 0,0 2 0 0 0,0-1 0 0 0,-1 2 0 0 0,0 0 0 0 0,0 0 0 0 0,-1 1 0 0 0,0 1 0 0 0,0 0 0 0 0,-1 1 0 0 0,-1 0 0 0 0,1 0 0 0 0,15 25 0 0 0,-16-20-2 0 0,-1 1 1 0 0,0 1-1 0 0,-1-1 1 0 0,-1 1-1 0 0,0 1 1 0 0,-2-1-1 0 0,0 1 1 0 0,-1 0-1 0 0,-1 1 1 0 0,-1-1-1 0 0,0 25 1 0 0,-2-40-9 0 0,0 0-1 0 0,0 0 1 0 0,-1 0 0 0 0,0 0 0 0 0,0 0 0 0 0,-2 7 0 0 0,2-8 361 0 0,-3-1-257 0 0,-4 0-70 0 0,1 0 0 0 0,-1 0 0 0 0,1-1 0 0 0,-1 0 0 0 0,0 0 0 0 0,0 0 0 0 0,1-1 0 0 0,-1-1 0 0 0,0 1 0 0 0,0-1 0 0 0,1 0 0 0 0,-1-1 0 0 0,0 0 0 0 0,1 0 0 0 0,0-1 0 0 0,-1 0 0 0 0,1 0 0 0 0,0 0 0 0 0,1-1 0 0 0,-1 0 0 0 0,-8-7 0 0 0,13 8-25 0 0,0 0-1 0 0,0 0 1 0 0,0 0 0 0 0,0 0 0 0 0,1-1 0 0 0,0 1-1 0 0,-1 0 1 0 0,1-1 0 0 0,0 1 0 0 0,1-1-1 0 0,-1 1 1 0 0,1-1 0 0 0,-1 1 0 0 0,1-1 0 0 0,0 1-1 0 0,1-1 1 0 0,-1 1 0 0 0,0-1 0 0 0,1 1 0 0 0,2-7-1 0 0,0-3-12 0 0,1 0 0 0 0,1 0-1 0 0,0 1 1 0 0,9-15-1 0 0,-7 15-16 0 0,2 0-1 0 0,-1 1 0 0 0,1 0 0 0 0,1 0 0 0 0,0 1 0 0 0,0 1 0 0 0,1-1 0 0 0,19-11 0 0 0,11-5-480 0 0,52-23 0 0 0,-72 38 145 0 0,16-7-343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0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 3908 0 0,'0'0'145'0'0,"1"4"6"0"0,2 10 31 0 0,-2-10 56 0 0,-1 1 16 0 0,0 16 9 0 0,0-16-1 0 0,-3 1-15 0 0,-5 11 468 0 0,-2 1-1 0 0,-12 17 1 0 0,22-35-707 0 0,0 0 0 0 0,0 0-1 0 0,0 1 1 0 0,0-1 0 0 0,0 0 0 0 0,0 0 0 0 0,0 0-1 0 0,0 0 1 0 0,0 0 0 0 0,0 0 0 0 0,-1 0 0 0 0,1 0-1 0 0,0 0 1 0 0,0 0 0 0 0,0 0 0 0 0,0 1 0 0 0,0-1-1 0 0,0 0 1 0 0,0 0 0 0 0,0 0 0 0 0,0 0 0 0 0,0 0-1 0 0,0 0 1 0 0,0 0 0 0 0,0 0 0 0 0,0 0 0 0 0,0 1-1 0 0,0-1 1 0 0,0 0 0 0 0,0 0 0 0 0,0 0-1 0 0,0 0 1 0 0,0 0 0 0 0,1 0 0 0 0,-1 0 0 0 0,0 0-1 0 0,0 0 1 0 0,0 1 0 0 0,0-1 0 0 0,0 0 0 0 0,0 0-1 0 0,0 0 1 0 0,0 0 0 0 0,0 0 0 0 0,0 0 0 0 0,0 0-1 0 0,0 0 1 0 0,0 0 0 0 0,1 0 0 0 0,-1 0 0 0 0,0 0-1 0 0,0 0 1 0 0,0 0 0 0 0,0 0 0 0 0,0 0 0 0 0,0 0-1 0 0,0 0 1 0 0,0 0 0 0 0,1 0 0 0 0,9 0 131 0 0,14-6-146 0 0,-21 6 50 0 0,217-48-2177 0 0,-212 46 1663 0 0,8 2-41 0 0,-7 2-104 0 0,11 1 56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0.3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1 3668 0 0,'-27'11'70'0'0,"-1"0"604"0"0,10 0 2762 0 0,18-11-3435 0 0,0 0-1 0 0,0 0 1 0 0,0 1-1 0 0,-1-1 1 0 0,1 0-1 0 0,0 0 1 0 0,0 0 0 0 0,0 0-1 0 0,0 0 1 0 0,0 0-1 0 0,-1 0 1 0 0,1 0 0 0 0,0 1-1 0 0,0-1 1 0 0,0 0-1 0 0,0 0 1 0 0,0 0-1 0 0,0 0 1 0 0,0 0 0 0 0,0 1-1 0 0,0-1 1 0 0,0 0-1 0 0,-1 0 1 0 0,1 0-1 0 0,0 0 1 0 0,0 1 0 0 0,0-1-1 0 0,0 0 1 0 0,0 0-1 0 0,0 0 1 0 0,0 0-1 0 0,0 1 1 0 0,0-1 0 0 0,0 0-1 0 0,0 0 1 0 0,1 0-1 0 0,-1 0 1 0 0,0 1-1 0 0,0-1 1 0 0,0 0 0 0 0,0 0-1 0 0,0 0 1 0 0,0 0-1 0 0,0 0 1 0 0,0 1-1 0 0,0-1 1 0 0,1 0 0 0 0,-1 0-1 0 0,0 0 1 0 0,0 0-1 0 0,0 0 1 0 0,0 0-1 0 0,0 0 1 0 0,0 0 0 0 0,1 1-1 0 0,14 3 9 0 0,20-1-8 0 0,15-1-537 0 0,0-3 1 0 0,75-10-1 0 0,-97 6-158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0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46 3428 0 0,'-77'-44'970'0'0,"74"43"1114"0"0,-2 0-2012 0 0,-7 3 89 0 0,12-1-158 0 0,-1-1 1 0 0,1 1 0 0 0,0 0 0 0 0,0-1-1 0 0,0 1 1 0 0,0-1 0 0 0,0 1 0 0 0,-1 0-1 0 0,1-1 1 0 0,0 1 0 0 0,0 0 0 0 0,1-1-1 0 0,-1 1 1 0 0,0-1 0 0 0,0 1 0 0 0,0 0-1 0 0,0-1 1 0 0,1 1 0 0 0,-1 0 0 0 0,0-1-1 0 0,0 1 1 0 0,1-1 0 0 0,0 2 0 0 0,2 4 14 0 0,1 0 1 0 0,0 0 0 0 0,0 0 0 0 0,0 0-1 0 0,1-1 1 0 0,10 10 0 0 0,39 29-2 0 0,-25-20-47 0 0,12 9-128 0 0,64 58-1451 0 0,-102-89 1478 0 0,0 1 0 0 0,0-1-1 0 0,0 0 1 0 0,0 0 0 0 0,0 0 0 0 0,1 0 0 0 0,-1-1 0 0 0,0 1-1 0 0,1-1 1 0 0,0 0 0 0 0,-1 0 0 0 0,1 0 0 0 0,0-1 0 0 0,-1 1 0 0 0,1-1-1 0 0,4 0 1 0 0,16-3-259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0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74 2640 0 0,'-5'-46'320'0'0,"5"42"108"0"0,0 0-188 0 0,0-11 12 0 0,0 11 1641 0 0,1 4-1829 0 0,1 1 1 0 0,0-1 0 0 0,-1 1-1 0 0,1 0 1 0 0,-1 0 0 0 0,1 0 0 0 0,-1 0-1 0 0,1 0 1 0 0,-1 0 0 0 0,0 0 0 0 0,0 0-1 0 0,1 1 1 0 0,-1-1 0 0 0,0 0 0 0 0,0 1-1 0 0,0-1 1 0 0,0 1 0 0 0,0 2 0 0 0,21 39 89 0 0,-15-29 25 0 0,54 125 925 0 0,-32-70-1272 0 0,52 90 0 0 0,-64-130-611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1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 61 3708 0 0,'-4'-5'61'0'0,"0"-1"0"0"0,-1 1-1 0 0,0 0 1 0 0,-1 0 0 0 0,1 1 0 0 0,-1-1-1 0 0,1 1 1 0 0,-1 0 0 0 0,-1 1-1 0 0,1 0 1 0 0,-13-5 0 0 0,16 7-11 0 0,0 0 0 0 0,0 0 0 0 0,0 1 0 0 0,0-1 0 0 0,0 1 0 0 0,0 0 0 0 0,-1 0 0 0 0,1 0 0 0 0,0 1 0 0 0,0-1 0 0 0,0 1 0 0 0,0-1 0 0 0,0 1 0 0 0,0 0 0 0 0,0 0 0 0 0,0 0 0 0 0,0 1 0 0 0,0-1 0 0 0,1 1 0 0 0,-1 0 0 0 0,0-1 0 0 0,1 1 0 0 0,-1 0 0 0 0,1 1 0 0 0,0-1 0 0 0,0 0 0 0 0,0 1 0 0 0,-4 4 0 0 0,3 0 17 0 0,-1-1 0 0 0,1 1 0 0 0,0 0 0 0 0,0 0 0 0 0,1 0 0 0 0,0 0 0 0 0,0 0 0 0 0,1 1 0 0 0,-2 12 0 0 0,2 10 250 0 0,3 33 1 0 0,-1-33-81 0 0,1 25 64 0 0,3 1 0 0 0,2-1 0 0 0,2 0 0 0 0,3-1 0 0 0,2 0 0 0 0,36 87 0 0 0,11-6-443 0 0,18 41-2313 0 0,-69-146 1521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1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136 793 2524 0 0,'-117'-27'449'0'0,"113"26"-190"0"0,1-1-135 0 0,3 2-120 0 0,-1 0 1 0 0,0 0-1 0 0,1 0 1 0 0,-1-1-1 0 0,1 1 1 0 0,-1 0-1 0 0,1 0 1 0 0,-1-1-1 0 0,0 1 1 0 0,1-1-1 0 0,-1 1 1 0 0,1 0-1 0 0,0-1 1 0 0,-1 1-1 0 0,1-1 1 0 0,-1 1-1 0 0,1-1 0 0 0,0 0 1 0 0,-1 1-1 0 0,1-1 1 0 0,0 1-1 0 0,-1-1 1 0 0,1 1-1 0 0,0-1 1 0 0,0 0-1 0 0,0 1 1 0 0,0-1-1 0 0,0 0 1 0 0,-1 1-1 0 0,1-1 1 0 0,0 0-1 0 0,0 1 1 0 0,1-1-1 0 0,-1 0 1 0 0,0 1-1 0 0,0-2 1 0 0,1 0 0 0 0,1 1 0 0 0,-1-1 0 0 0,1 1-1 0 0,-1-1 1 0 0,1 1 0 0 0,0-1 0 0 0,0 1 0 0 0,-1 0 0 0 0,1 0 0 0 0,0 0 0 0 0,3-1 0 0 0,11-5 10 0 0,33-8-1 0 0,112-20 84 0 0,37-9-11 0 0,-123 22-41 0 0,86-39 0 0 0,-139 52-46 0 0,-2-1 1 0 0,1-2-1 0 0,-2 0 0 0 0,1 0 0 0 0,-2-2 0 0 0,0-1 1 0 0,0 0-1 0 0,27-32 0 0 0,-39 40 3 0 0,0-1 1 0 0,-1-1-1 0 0,0 1 1 0 0,0-1-1 0 0,-1 0 0 0 0,0 0 1 0 0,0 0-1 0 0,-1-1 1 0 0,0 1-1 0 0,2-17 1 0 0,-5 20 11 0 0,1 0 0 0 0,-1-1 1 0 0,0 1-1 0 0,-1-1 1 0 0,0 1-1 0 0,0-1 0 0 0,0 1 1 0 0,0-1-1 0 0,-1 1 1 0 0,0 0-1 0 0,-1 0 0 0 0,1 0 1 0 0,-1 0-1 0 0,-1 1 1 0 0,1-1-1 0 0,-1 1 0 0 0,-4-6 1 0 0,-14-13 280 0 0,-2 0 0 0 0,0 1 0 0 0,-2 2 0 0 0,0 0 0 0 0,-31-17 1 0 0,53 36-133 0 0,1 0-48 0 0,0 1-115 0 0,0-1 37 0 0,0 0 1 0 0,0 0-1 0 0,-1 1 0 0 0,1-1 0 0 0,-1 1 1 0 0,-5-2-1 0 0,9 3-29 0 0,-1 0 1 0 0,1 0-1 0 0,-1 0 0 0 0,1 0 1 0 0,-1 0-1 0 0,1 0 0 0 0,-1 0 1 0 0,1 0-1 0 0,-1 0 1 0 0,1 0-1 0 0,-1 1 0 0 0,1-1 1 0 0,-1 0-1 0 0,1 0 0 0 0,-1 0 1 0 0,1 1-1 0 0,0-1 1 0 0,-1 0-1 0 0,1 0 0 0 0,-1 1 1 0 0,1-1-1 0 0,0 0 0 0 0,-1 1 1 0 0,1 0-1 0 0,-1 0 8 0 0,1 0-1 0 0,-1 0 0 0 0,1 1 1 0 0,0-1-1 0 0,-1 0 1 0 0,1 0-1 0 0,0 1 1 0 0,0-1-1 0 0,0 0 0 0 0,0 1 1 0 0,0-1-1 0 0,0 0 1 0 0,0 1-1 0 0,1 1 1 0 0,6 22 366 0 0,0 0 1 0 0,20 41-1 0 0,-7-16 35 0 0,28 66 246 0 0,-21-54-243 0 0,29 99 0 0 0,21 174 66 0 0,-34-200-1717 0 0,-35-120 219 0 0,0-8-127 0 0,2 5 154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2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148 339 2484 0 0,'0'0'603'0'0,"0"0"-573"0"0,1-1 1 0 0,-1 0-1 0 0,0 1 1 0 0,0-1-1 0 0,0 0 0 0 0,-1 1 1 0 0,1-1-1 0 0,0 0 1 0 0,0 1-1 0 0,0-1 1 0 0,0 0-1 0 0,-1 1 0 0 0,1-1 1 0 0,0 1-1 0 0,0-1 1 0 0,-1 0-1 0 0,1 1 1 0 0,-1-1-1 0 0,1 1 0 0 0,0-1 1 0 0,-1 1-1 0 0,1-1 1 0 0,-2 0-1 0 0,-8-1 150 0 0,-1 1 0 0 0,-19-1 0 0 0,10 3-40 0 0,18-1-116 0 0,-1 0 0 0 0,1 0 0 0 0,0 0 0 0 0,-1 1 0 0 0,1-1 0 0 0,-1 1 0 0 0,1-1 0 0 0,0 1-1 0 0,-1 0 1 0 0,-3 2 0 0 0,2-1 84 0 0,0-1-78 0 0,1 0-12 0 0,0-1-1 0 0,0 1 1 0 0,1 0 0 0 0,-1 0 0 0 0,0 1 0 0 0,1-1-1 0 0,-1 0 1 0 0,1 1 0 0 0,0-1 0 0 0,-5 5 0 0 0,7-6-16 0 0,0 0-1 0 0,0 0 1 0 0,0 0 0 0 0,0 1-1 0 0,0-1 1 0 0,0 0 0 0 0,0 0 0 0 0,0 0-1 0 0,0 0 1 0 0,0 1 0 0 0,0-1-1 0 0,0 0 1 0 0,1 0 0 0 0,-1 0 0 0 0,0 0-1 0 0,0 0 1 0 0,0 1 0 0 0,0-1 0 0 0,0 0-1 0 0,0 0 1 0 0,0 0 0 0 0,0 0-1 0 0,0 0 1 0 0,1 0 0 0 0,-1 0 0 0 0,0 1-1 0 0,0-1 1 0 0,0 0 0 0 0,0 0-1 0 0,0 0 1 0 0,0 0 0 0 0,1 0 0 0 0,-1 0-1 0 0,0 0 1 0 0,0 0 0 0 0,0 0-1 0 0,0 0 1 0 0,1 0 0 0 0,-1 0 0 0 0,0 0-1 0 0,0 0 1 0 0,0 0 0 0 0,0 0 0 0 0,0 0-1 0 0,1 0 1 0 0,-1 0 0 0 0,0 0-1 0 0,0 0 1 0 0,0 0 0 0 0,0 0 0 0 0,1 0-1 0 0,-1 0 1 0 0,0 0 0 0 0,0-1-1 0 0,13 1 21 0 0,0-2 0 0 0,-1 0 0 0 0,1 0 0 0 0,-1-1 0 0 0,1-1 0 0 0,-1 0 0 0 0,0 0 0 0 0,17-10 0 0 0,-1-2-21 0 0,-1 0 1 0 0,34-28-1 0 0,-50 35 0 0 0,-1 0 0 0 0,0 0-1 0 0,-1-1 1 0 0,0 0 0 0 0,-1 0 0 0 0,12-20 0 0 0,-15 22 19 0 0,-1 0 0 0 0,0-1 0 0 0,-1 1 0 0 0,1-1 0 0 0,-2 0 0 0 0,1 0 0 0 0,-1 0 0 0 0,-1 0 0 0 0,0 0 0 0 0,1-10 1 0 0,-2 17-12 0 0,0 0 1 0 0,0 0-1 0 0,-1 0 0 0 0,1 0 1 0 0,0 1-1 0 0,-1-1 1 0 0,1 0-1 0 0,-1 0 1 0 0,1 0-1 0 0,-1 1 1 0 0,0-1-1 0 0,0 0 1 0 0,0 1-1 0 0,0-1 1 0 0,0 1-1 0 0,0-1 1 0 0,0 1-1 0 0,0-1 1 0 0,-1 1-1 0 0,1 0 1 0 0,-1-1-1 0 0,1 1 1 0 0,-1 0-1 0 0,1 0 1 0 0,-1 0-1 0 0,0 1 1 0 0,1-1-1 0 0,-1 0 1 0 0,0 0-1 0 0,0 1 1 0 0,1-1-1 0 0,-1 1 1 0 0,0 0-1 0 0,0-1 1 0 0,0 1-1 0 0,0 0 1 0 0,0 0-1 0 0,-2 1 1 0 0,-3-1 6 0 0,1 0 0 0 0,-1 1 1 0 0,0 0-1 0 0,0 0 0 0 0,1 1 0 0 0,-1 0 1 0 0,1 0-1 0 0,-1 0 0 0 0,-5 4 0 0 0,1 2 109 0 0,0 0-1 0 0,1 1 0 0 0,0 0 1 0 0,1 0-1 0 0,0 1 0 0 0,0 0 0 0 0,1 1 1 0 0,0 0-1 0 0,1 0 0 0 0,1 0 1 0 0,-1 1-1 0 0,2 0 0 0 0,0 1 1 0 0,-6 21-1 0 0,8-25-34 0 0,2 1 1 0 0,-1 0-1 0 0,1 0 0 0 0,1 0 0 0 0,-1-1 0 0 0,2 1 1 0 0,0 0-1 0 0,0 0 0 0 0,0 0 0 0 0,1-1 1 0 0,1 1-1 0 0,0-1 0 0 0,0 1 0 0 0,1-1 0 0 0,0 0 1 0 0,0 0-1 0 0,1-1 0 0 0,0 1 0 0 0,1-1 1 0 0,-1 0-1 0 0,2-1 0 0 0,11 12 0 0 0,-5-7-43 0 0,0 0 0 0 0,1-2 0 0 0,0 0-1 0 0,1 0 1 0 0,0-1 0 0 0,0-1 0 0 0,1-1 0 0 0,0 0-1 0 0,0-1 1 0 0,1-1 0 0 0,0 0 0 0 0,19 2 0 0 0,2-1-240 0 0,1-2 1 0 0,-1-1-1 0 0,1-3 1 0 0,0 0 0 0 0,-1-3-1 0 0,1-1 1 0 0,-1-2 0 0 0,53-16-1 0 0,-76 17-339 0 0,-1-1 1 0 0,14-7-1 0 0,-2-3-442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2.3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 41 3548 0 0,'-2'-3'73'0'0,"0"0"0"0"0,-1 0 0 0 0,0 0 0 0 0,0 0-1 0 0,0 0 1 0 0,0 1 0 0 0,0-1 0 0 0,0 1 0 0 0,-1 0-1 0 0,1 0 1 0 0,-1 0 0 0 0,0 0 0 0 0,1 0 0 0 0,-1 1 0 0 0,0 0-1 0 0,0 0 1 0 0,0 0 0 0 0,0 0 0 0 0,0 1 0 0 0,0-1-1 0 0,0 1 1 0 0,0 0 0 0 0,0 0 0 0 0,0 1 0 0 0,0-1 0 0 0,0 1-1 0 0,0 0 1 0 0,0 0 0 0 0,0 0 0 0 0,0 0 0 0 0,1 1-1 0 0,-6 2 1 0 0,6-1-4 0 0,-1-1 0 0 0,1 1-1 0 0,0 0 1 0 0,0 0 0 0 0,0 1 0 0 0,0-1-1 0 0,0 0 1 0 0,1 1 0 0 0,0 0-1 0 0,0 0 1 0 0,0-1 0 0 0,0 1 0 0 0,0 0-1 0 0,1 1 1 0 0,-1-1 0 0 0,1 0-1 0 0,-1 6 1 0 0,0 8 222 0 0,1 0-1 0 0,0 0 0 0 0,2 18 0 0 0,0-5 108 0 0,1 41 353 0 0,4 0 1 0 0,18 90 0 0 0,46 139-25 0 0,-36-164-658 0 0,29 82-369 0 0,-61-215 149 0 0,0 0-1 0 0,0 1 1 0 0,0-1 0 0 0,1 0 0 0 0,0 0 0 0 0,4 5 0 0 0,-4-5-43 0 0,-2-3 128 0 0,0 0 0 0 0,0 0 0 0 0,0 0 1 0 0,0-1-1 0 0,0 1 0 0 0,0 0 1 0 0,1 0-1 0 0,-1-1 0 0 0,0 1 0 0 0,0 0 1 0 0,1-1-1 0 0,-1 1 0 0 0,0-1 0 0 0,1 0 1 0 0,-1 1-1 0 0,0-1 0 0 0,1 0 1 0 0,-1 0-1 0 0,0 0 0 0 0,1 0 0 0 0,-1 0 1 0 0,1 0-1 0 0,-1 0 0 0 0,0-1 0 0 0,1 1 1 0 0,-1 0-1 0 0,0-1 0 0 0,3 0 1 0 0,0-1-132 0 0,0 0 1 0 0,0 0-1 0 0,0 0 1 0 0,-1-1-1 0 0,1 0 1 0 0,6-5 0 0 0,9-13-652 0 0,1-4-33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2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38 257 3828 0 0,'-29'-244'2153'0'0,"28"239"1742"0"0,-3 0-3271 0 0,2 3-414 0 0,1 13 61 0 0,1 83 1226 0 0,17 130 1 0 0,-13-187-1207 0 0,10 100 608 0 0,57 244-1 0 0,-54-317-1011 0 0,38 123 342 0 0,-46-164-556 0 0,0 0 0 0 0,2-1-1 0 0,0 0 1 0 0,2-1 0 0 0,25 33 0 0 0,-35-50-625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2.9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0 345 5008 0 0,'0'0'1551'0'0,"19"-11"-1316"0"0,2-4-164 0 0,-4 4 39 0 0,0 0 1 0 0,20-9 485 0 0,-22 9-279 0 0,43-32 12 0 0,-44 33 31 0 0,-6 3 27 0 0,26-24 39 0 0,-20 21-12 0 0,-14 10-407 0 0,0 0 0 0 0,0 0 0 0 0,0 0 0 0 0,1 0 1 0 0,-1 0-1 0 0,0 0 0 0 0,0 0 0 0 0,0 0 0 0 0,0 0 0 0 0,0 0 0 0 0,0 0 1 0 0,0 0-1 0 0,1 0 0 0 0,-1 0 0 0 0,0 0 0 0 0,0 0 0 0 0,0 1 0 0 0,0-1 1 0 0,0 0-1 0 0,0 0 0 0 0,0 0 0 0 0,0 0 0 0 0,0 0 0 0 0,1 0 0 0 0,-1 0 0 0 0,0 0 1 0 0,0 0-1 0 0,0 0 0 0 0,0 1 0 0 0,0-1 0 0 0,0 0 0 0 0,0 0 0 0 0,0 0 1 0 0,0 0-1 0 0,0 0 0 0 0,0 0 0 0 0,0 0 0 0 0,0 1 0 0 0,0-1 0 0 0,0 0 1 0 0,0 0-1 0 0,0 0 0 0 0,0 0 0 0 0,0 0 0 0 0,0 0 0 0 0,0 1 0 0 0,0-1 1 0 0,0 0-1 0 0,0 0 0 0 0,0 0 0 0 0,0 0 0 0 0,0 0 0 0 0,0 0 0 0 0,0 0 1 0 0,-1 1-1 0 0,-11 28 652 0 0,4-12-405 0 0,4 0-102 0 0,1 0-1 0 0,1 0 0 0 0,1 1 0 0 0,0-1 0 0 0,2 1 0 0 0,0-1 1 0 0,3 19-1 0 0,-4-31-145 0 0,1 0 1 0 0,0 1-1 0 0,0-1 0 0 0,0 0 1 0 0,1 0-1 0 0,0 0 0 0 0,0 0 1 0 0,0 0-1 0 0,0 0 1 0 0,1-1-1 0 0,0 1 0 0 0,0-1 1 0 0,0 0-1 0 0,0 0 0 0 0,1 0 1 0 0,-1 0-1 0 0,1 0 1 0 0,0-1-1 0 0,1 1 0 0 0,-1-1 1 0 0,0-1-1 0 0,1 1 0 0 0,0 0 1 0 0,-1-1-1 0 0,1 0 1 0 0,0 0-1 0 0,0 0 0 0 0,0-1 1 0 0,1 0-1 0 0,-1 0 0 0 0,0 0 1 0 0,0-1-1 0 0,1 1 1 0 0,-1-1-1 0 0,0 0 0 0 0,1-1 1 0 0,-1 1-1 0 0,9-3 0 0 0,0-1 4 0 0,1-1 0 0 0,-1 0 0 0 0,0-1 0 0 0,0 0 0 0 0,0-1 0 0 0,-1-1 0 0 0,0 0 0 0 0,0-1 0 0 0,-1 0 0 0 0,-1-1 0 0 0,1 0 0 0 0,-1-1 0 0 0,-1 0 0 0 0,13-19 0 0 0,-14 19-11 0 0,-1-1 0 0 0,0-1-1 0 0,-1 0 1 0 0,0 0 0 0 0,-1 0-1 0 0,-1 0 1 0 0,0-1 0 0 0,-1 0 0 0 0,0 0-1 0 0,-1-1 1 0 0,-1 1 0 0 0,0 0 0 0 0,-1-1-1 0 0,-1 0 1 0 0,-1-17 0 0 0,1 27-2 0 0,-1 0 1 0 0,0 0 0 0 0,0 0-1 0 0,0 0 1 0 0,-1 1-1 0 0,1-1 1 0 0,-1 0 0 0 0,0 0-1 0 0,0 1 1 0 0,-1 0-1 0 0,0-1 1 0 0,1 1 0 0 0,-2 0-1 0 0,1 0 1 0 0,0 0-1 0 0,-1 1 1 0 0,1-1 0 0 0,-1 1-1 0 0,0 0 1 0 0,0 0-1 0 0,0 0 1 0 0,-1 1 0 0 0,1-1-1 0 0,-1 1 1 0 0,1 0-1 0 0,-1 0 1 0 0,0 1 0 0 0,0-1-1 0 0,0 1 1 0 0,0 0-1 0 0,0 0 1 0 0,0 1 0 0 0,0 0-1 0 0,-6 0 1 0 0,-19 1 1 0 0,-1 2 0 0 0,1 0 0 0 0,0 3 0 0 0,0 0 0 0 0,-29 11 0 0 0,15-2-40 0 0,1 2 1 0 0,-64 36-1 0 0,94-46-310 0 0,0 1 0 0 0,1 0-1 0 0,0 0 1 0 0,0 1-1 0 0,-14 15 1 0 0,24-21-497 0 0,-1 0-144 0 0,-7 9-117 0 0,8-9-57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3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0 315 3068 0 0,'38'-99'236'0'0,"-22"54"310"0"0,2 1 1 0 0,23-42-1 0 0,-23 60 761 0 0,-15 21 2327 0 0,0 3-3339 0 0,-2 1-274 0 0,-1 1-1 0 0,1-1 1 0 0,0 0 0 0 0,0 1 0 0 0,0-1 0 0 0,0 0-1 0 0,0 1 1 0 0,0-1 0 0 0,0 1 0 0 0,0 0-1 0 0,0-1 1 0 0,0 1 0 0 0,0 0 0 0 0,0-1-1 0 0,1 1 1 0 0,-1 0 0 0 0,0 0 0 0 0,0 0 0 0 0,0 0-1 0 0,0 0 1 0 0,0 0 0 0 0,0 1 0 0 0,0-1-1 0 0,1 0 1 0 0,1 1 0 0 0,-2 0 5 0 0,1 1 0 0 0,-1-1-1 0 0,1 1 1 0 0,-1-1 0 0 0,1 1 0 0 0,-1-1 0 0 0,0 1-1 0 0,0-1 1 0 0,0 1 0 0 0,0 0 0 0 0,0 0 0 0 0,0 0-1 0 0,-1-1 1 0 0,1 1 0 0 0,0 0 0 0 0,0 4 0 0 0,2 14 120 0 0,0 1 0 0 0,-1 0 0 0 0,-1 28 0 0 0,-1-21-109 0 0,4 31 0 0 0,-2-45-181 0 0,0 1 0 0 0,2-1 0 0 0,-1 0 0 0 0,2 0 0 0 0,0 0 1 0 0,1-1-1 0 0,0 0 0 0 0,10 16 0 0 0,-9-18-559 0 0,-6-8-170 0 0,1 0-138 0 0,4 8-151 0 0,-4-8-65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2:53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1 330 2992 0 0,'21'-57'1012'0'0,"22"-92"0"0"0,-37 125 24 0 0,13-35 0 0 0,-13 42 21 0 0,-5 14 752 0 0,0 2-1713 0 0,-1 0-1 0 0,0 0 1 0 0,0-1 0 0 0,1 1 0 0 0,-1 0 0 0 0,1 0 0 0 0,-1 0 0 0 0,1 0 0 0 0,-1 0 0 0 0,1 1 0 0 0,0-1 0 0 0,-1 0 0 0 0,1 0 0 0 0,0 0 0 0 0,0 0 0 0 0,0 1 0 0 0,-1-1 0 0 0,3 0-1 0 0,-3 0-71 0 0,0 1 0 0 0,1 0-1 0 0,-1-1 1 0 0,1 1 0 0 0,-1 0-1 0 0,0 0 1 0 0,1 0-1 0 0,-1 0 1 0 0,1-1 0 0 0,-1 1-1 0 0,1 0 1 0 0,-1 0 0 0 0,0 0-1 0 0,1 0 1 0 0,-1 0-1 0 0,1 0 1 0 0,-1 0 0 0 0,1 0-1 0 0,-1 0 1 0 0,1 0-1 0 0,-1 0 1 0 0,0 0 0 0 0,1 1-1 0 0,-1-1 1 0 0,1 0 0 0 0,-1 0-1 0 0,0 0 1 0 0,1 1-1 0 0,-1-1 1 0 0,1 0 0 0 0,-1 0-1 0 0,0 1 1 0 0,1-1 0 0 0,-1 0-1 0 0,0 1 1 0 0,0-1-1 0 0,1 0 1 0 0,-1 1 0 0 0,0-1-1 0 0,0 0 1 0 0,1 1-1 0 0,-1-1 1 0 0,0 1 0 0 0,0-1-1 0 0,0 0 1 0 0,0 1 0 0 0,0-1-1 0 0,1 1 1 0 0,2 18 598 0 0,0 0 0 0 0,1 36 0 0 0,-2-20-196 0 0,-2-12-125 0 0,-1 0 0 0 0,-5 37-1 0 0,1-15-26 0 0,-20 131 516 0 0,3-31-5344 0 0,22-142 2893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09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1 3628 0 0,'-97'11'72'0'0,"93"-11"1121"0"0,-11 10-878 0 0,14-10-307 0 0,1 1 0 0 0,0-1-1 0 0,-1 1 1 0 0,1-1 0 0 0,0 1-1 0 0,-1-1 1 0 0,1 1 0 0 0,0-1-1 0 0,0 1 1 0 0,0-1-1 0 0,0 1 1 0 0,0 0 0 0 0,-1-1-1 0 0,1 1 1 0 0,0-1 0 0 0,0 1-1 0 0,0 0 1 0 0,1-1 0 0 0,-1 1-1 0 0,0-1 1 0 0,0 1-1 0 0,0 0 1 0 0,0-1 0 0 0,0 1-1 0 0,1-1 1 0 0,-1 1 0 0 0,0-1-1 0 0,1 1 1 0 0,-1-1 0 0 0,0 1-1 0 0,1 0 1 0 0,16 14 155 0 0,-1-5-46 0 0,0-1 1 0 0,0-1 0 0 0,0 0-1 0 0,1-1 1 0 0,0-1-1 0 0,19 4 1 0 0,111 18 471 0 0,-28-13-183 0 0,1-6 1 0 0,121-5-1 0 0,240-32 185 0 0,-308 15-442 0 0,953-83-573 0 0,-1064 90-170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1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1517 137 2796 0 0,'0'-27'370'0'0,"-1"24"-218"0"0,1-1 17 0 0,-1 0 0 0 0,0 0 1 0 0,-1 0-1 0 0,1 0 0 0 0,-1 0 1 0 0,0 1-1 0 0,0-1 0 0 0,0 0 1 0 0,0 1-1 0 0,0-1 0 0 0,-1 1 1 0 0,-3-4-1 0 0,-3 1-54 0 0,0-1 0 0 0,0 2 0 0 0,0-1 0 0 0,-1 1 0 0 0,0 1 0 0 0,0-1 0 0 0,0 2 0 0 0,0-1 0 0 0,-1 2 1 0 0,-18-4-1 0 0,12 5-20 0 0,0 0 0 0 0,0 1 0 0 0,0 1 0 0 0,0 0 0 0 0,0 2 0 0 0,-21 4 0 0 0,-8 7 173 0 0,0 3 0 0 0,1 1 0 0 0,-82 46 0 0 0,38-11 248 0 0,3 4 0 0 0,2 4 0 0 0,-126 118 0 0 0,165-134-294 0 0,3 1 0 0 0,2 1 0 0 0,2 3 1 0 0,-39 66-1 0 0,34-40 61 0 0,3 1 1 0 0,-43 121-1 0 0,63-136-123 0 0,3 0-1 0 0,2 1 1 0 0,3 0-1 0 0,4 1 1 0 0,1 0-1 0 0,4 72 1 0 0,4-46-91 0 0,4 0-1 0 0,24 125 1 0 0,-17-153 32 0 0,4-2 0 0 0,2 0 0 0 0,3-1 0 0 0,38 76 0 0 0,-18-58 348 0 0,95 138-1 0 0,-97-165-289 0 0,2-1-1 0 0,3-2 0 0 0,65 56 0 0 0,-80-78-121 0 0,2-1 0 0 0,0-1-1 0 0,2-2 1 0 0,0-2-1 0 0,1 0 1 0 0,47 17-1 0 0,204 56 115 0 0,-244-83-118 0 0,1 0 0 0 0,0-3 0 0 0,0-2 1 0 0,0-1-1 0 0,45-3 0 0 0,-64-4-28 0 0,0 0 1 0 0,-1-2-1 0 0,0 0 0 0 0,0-1 1 0 0,0-2-1 0 0,28-15 0 0 0,-20 11-94 0 0,-22 8-485 0 0,0 0 1 0 0,0 0-1 0 0,-1 0 1 0 0,1-1-1 0 0,-2 0 1 0 0,1 0-1 0 0,0-1 1 0 0,6-9-1 0 0,-11 13-606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2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 21 4312 0 0,'-101'-19'730'0'0,"96"18"2271"0"0,3 1-2968 0 0,1 0 0 0 0,-1 0 0 0 0,1 0-1 0 0,-1 0 1 0 0,1 0 0 0 0,-1 1-1 0 0,1-1 1 0 0,-1 0 0 0 0,1 1 0 0 0,-1-1-1 0 0,1 1 1 0 0,-1-1 0 0 0,1 1-1 0 0,0 0 1 0 0,-1-1 0 0 0,1 1 0 0 0,0 0-1 0 0,0 0 1 0 0,0 0 0 0 0,-2 2 0 0 0,2-2-12 0 0,1 1 1 0 0,-1-1 0 0 0,1 0 0 0 0,0 1-1 0 0,0-1 1 0 0,-1 1 0 0 0,1-1 0 0 0,0 1-1 0 0,0-1 1 0 0,0 0 0 0 0,1 1 0 0 0,-1-1-1 0 0,0 1 1 0 0,0-1 0 0 0,1 0 0 0 0,-1 1 0 0 0,1-1-1 0 0,-1 0 1 0 0,1 1 0 0 0,0-1 0 0 0,-1 0-1 0 0,1 0 1 0 0,2 2 0 0 0,14 20 224 0 0,1-1 0 0 0,2-1 0 0 0,0-1 1 0 0,45 35-1 0 0,-29-25-23 0 0,32 29 122 0 0,222 182 594 0 0,-128-102-139 0 0,-154-131-636 0 0,-5-6 85 0 0,0 1 0 0 0,1-1-1 0 0,-1 1 1 0 0,-1 0-1 0 0,1 0 1 0 0,0 0 0 0 0,-1 0-1 0 0,0 0 1 0 0,1 1 0 0 0,-1-1-1 0 0,2 6 1 0 0,-4-4-246 0 0,0 1 0 0 0,-1-1 0 0 0,1 0 0 0 0,-1 0 0 0 0,0 0 0 0 0,0 0 0 0 0,-1 0 0 0 0,1 0 0 0 0,-1 0 1 0 0,0 0-1 0 0,-1 0 0 0 0,1-1 0 0 0,-1 1 0 0 0,0-1 0 0 0,0 0 0 0 0,0 0 0 0 0,-8 8 0 0 0,-7 5-12 0 0,-1 0-1 0 0,-32 22 1 0 0,31-24 3 0 0,-292 189 48 0 0,189-128-51 0 0,95-59-202 0 0,-4 4-986 0 0,0-1 0 0 0,-43 17 0 0 0,71-35-195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1898 377 2172 0 0,'-18'-26'137'0'0,"-1"2"0"0"0,-1 0-1 0 0,-1 1 1 0 0,-1 1 0 0 0,-1 1-1 0 0,-49-33 1 0 0,8 10 428 0 0,39 25-424 0 0,-1 1 0 0 0,-1 1 0 0 0,0 2 0 0 0,-1 1-1 0 0,-46-17 1 0 0,48 24-40 0 0,0 1-1 0 0,-1 2 1 0 0,1 0 0 0 0,-30 1 0 0 0,8 3 307 0 0,-69 8 0 0 0,57 2-267 0 0,0 2-1 0 0,1 3 0 0 0,-84 32 1 0 0,-160 90 833 0 0,263-117-867 0 0,1 2 0 0 0,-38 28 0 0 0,59-36-100 0 0,1 0 1 0 0,1 1-1 0 0,0 1 0 0 0,1 0 0 0 0,0 1 0 0 0,-13 22 0 0 0,-6 13 16 0 0,3 2-1 0 0,-37 87 1 0 0,54-105-8 0 0,2 0 0 0 0,2 1 1 0 0,1 1-1 0 0,1-1 0 0 0,-3 53 0 0 0,9-31 45 0 0,2 1 0 0 0,3-1-1 0 0,10 63 1 0 0,-5-78 17 0 0,1-1 1 0 0,3 1 0 0 0,1-2-1 0 0,33 72 1 0 0,-28-79-28 0 0,2-1 1 0 0,1 0-1 0 0,2-2 0 0 0,1-1 1 0 0,1 0-1 0 0,2-2 0 0 0,1-1 1 0 0,32 24-1 0 0,-38-34 6 0 0,1-1-1 0 0,1-2 1 0 0,0 0 0 0 0,1-2-1 0 0,0 0 1 0 0,2-2 0 0 0,-1-1-1 0 0,1-1 1 0 0,0-1 0 0 0,1-2-1 0 0,54 7 1 0 0,-49-11 20 0 0,0-2 0 0 0,-1-1 0 0 0,1-1 0 0 0,-1-2 0 0 0,0-1 0 0 0,0-2 0 0 0,0-1 0 0 0,-1-1 1 0 0,54-25-1 0 0,62-42 25 0 0,260-184 0 0 0,-356 223-85 0 0,-1-2 0 0 0,-2-2 0 0 0,81-90 0 0 0,-109 106-13 0 0,-1 0-1 0 0,-2-1 1 0 0,28-54-1 0 0,-37 60-4 0 0,1-1-1 0 0,-2 0 1 0 0,-1 0-1 0 0,-1 0 1 0 0,-1 0-1 0 0,3-32 1 0 0,-4 6-7 0 0,-2 0 0 0 0,-2 0-1 0 0,-2 0 1 0 0,-2 0 0 0 0,-3 0 0 0 0,-1 1 0 0 0,-2 0 0 0 0,-2 1-1 0 0,-3 0 1 0 0,-1 1 0 0 0,-39-72 0 0 0,37 84-26 0 0,-1 0 0 0 0,-1 1 0 0 0,-2 1 0 0 0,-41-43 0 0 0,60 70-106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6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614 1916 2288 0 0,'-57'-4'436'0'0,"52"3"-279"0"0,1 0 22 0 0,-24 1 285 0 0,27 0-455 0 0,1 0 1 0 0,0 0 0 0 0,0 0-1 0 0,0 0 1 0 0,-1 0 0 0 0,1 0-1 0 0,0 0 1 0 0,0 0 0 0 0,0 0-1 0 0,-1 0 1 0 0,1 0 0 0 0,0 0-1 0 0,0 0 1 0 0,0 0 0 0 0,-1 0-1 0 0,1 0 1 0 0,0 1 0 0 0,0-1-1 0 0,0 0 1 0 0,0 0 0 0 0,-1 0-1 0 0,1 0 1 0 0,0 0 0 0 0,0 1-1 0 0,0-1 1 0 0,0 0 0 0 0,0 0-1 0 0,0 0 1 0 0,0 1 0 0 0,0-1-1 0 0,-1 0 1 0 0,1 0 0 0 0,0 0-1 0 0,0 1 1 0 0,0-1 0 0 0,0 0-1 0 0,0 0 1 0 0,0 0 0 0 0,0 1-1 0 0,14 12 229 0 0,3-4 49 0 0,0 0-1 0 0,1-1 0 0 0,0-1 0 0 0,1-1 0 0 0,-1 0 0 0 0,1-1 1 0 0,0-1-1 0 0,38 2 0 0 0,13-2 343 0 0,77-8 0 0 0,-136 4-609 0 0,170-12 471 0 0,278-53 0 0 0,-202 6-198 0 0,-109 23-72 0 0,-95 24-164 0 0,141-36 47 0 0,-149 35 188 0 0,0-3-1 0 0,49-24 1 0 0,-75 30-27 0 0,0 0 1 0 0,-1-1 0 0 0,-1-1-1 0 0,0-1 1 0 0,24-23 0 0 0,-33 29-149 0 0,-1-2 0 0 0,0 1 0 0 0,0-1 1 0 0,-1 0-1 0 0,-1 0 0 0 0,1 0 0 0 0,-1-1 1 0 0,-1 0-1 0 0,0 0 0 0 0,0 0 0 0 0,-1-1 1 0 0,3-16-1 0 0,0-20 180 0 0,-3 0 1 0 0,-1 0-1 0 0,-10-89 1 0 0,-59-310 651 0 0,57 397-867 0 0,-30-85 0 0 0,29 106-75 0 0,-1 1 1 0 0,-1 1 0 0 0,-1 0-1 0 0,-25-35 1 0 0,22 42-17 0 0,0 0-1 0 0,-1 0 1 0 0,-1 2 0 0 0,-1 0 0 0 0,0 1 0 0 0,-1 1 0 0 0,-1 1-1 0 0,-31-15 1 0 0,2 6 2 0 0,-1 1 0 0 0,-96-26 0 0 0,-15 8-22 0 0,-3 7 0 0 0,-206-14 1 0 0,262 43-22 0 0,1 5-1 0 0,-193 26 1 0 0,248-18 38 0 0,0 1 1 0 0,0 3-1 0 0,1 2 0 0 0,-56 25 0 0 0,73-24 8 0 0,0 2 0 0 0,0 1 0 0 0,2 2 0 0 0,1 1 0 0 0,0 2 0 0 0,-39 38 0 0 0,59-48-6 0 0,0 0-1 0 0,2 1 0 0 0,0 1 1 0 0,0 0-1 0 0,2 0 0 0 0,0 0 1 0 0,1 1-1 0 0,0 1 0 0 0,2 0 0 0 0,-9 34 1 0 0,3 9 14 0 0,-9 120 1 0 0,19-123 30 0 0,2-1 0 0 0,3 1-1 0 0,2 0 1 0 0,23 100 0 0 0,-1-53 5 0 0,66 164 0 0 0,-66-204-17 0 0,4-1-1 0 0,2-2 1 0 0,2-1-1 0 0,3-1 1 0 0,53 61-1 0 0,-65-93 0 0 0,1-1 0 0 0,1 0 0 0 0,2-3-1 0 0,0 0 1 0 0,2-2 0 0 0,0-1 0 0 0,1-2 0 0 0,1-1-1 0 0,1-2 1 0 0,1-1 0 0 0,0-2 0 0 0,40 10-1 0 0,-22-11 56 0 0,0-2 0 0 0,0-2 0 0 0,1-2 0 0 0,-1-3 0 0 0,1-3 0 0 0,0-1 0 0 0,102-18 0 0 0,-124 13-51 0 0,0-2-1 0 0,0-1 1 0 0,-1-1 0 0 0,0-2 0 0 0,-1-1-1 0 0,0-2 1 0 0,34-22 0 0 0,-34 17 8 0 0,-20 15-101 0 0,-1-1 0 0 0,-1 0 0 0 0,1-1 0 0 0,-1 0 0 0 0,0-1 0 0 0,14-16 0 0 0,-20 19-457 0 0,0 0 0 0 0,0 0 0 0 0,-1-1 0 0 0,0 0 0 0 0,0 1 0 0 0,0-1 0 0 0,-1 0 0 0 0,0 0 0 0 0,0 0 0 0 0,0 0 0 0 0,-1 0 0 0 0,0-6 0 0 0,-2-9-1007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6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6217 0 0,'47'2'388'0'0,"-17"14"160"0"0,-13 2 560 0 0,-15 3 128 0 0,-2-2-1028 0 0,-7-6-1596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8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4 2600 0 0,'0'0'10'0'0,"-1"0"-1"0"0,1-1 1 0 0,0 1-1 0 0,0 0 0 0 0,-1 0 1 0 0,1-1-1 0 0,0 1 1 0 0,0 0-1 0 0,-1 0 1 0 0,1 0-1 0 0,0-1 1 0 0,-1 1-1 0 0,1 0 0 0 0,0 0 1 0 0,0 0-1 0 0,-1 0 1 0 0,1 0-1 0 0,-1 0 1 0 0,1 0-1 0 0,0 0 0 0 0,-1 0 1 0 0,1 0-1 0 0,0 0 1 0 0,-1 0-1 0 0,1 0 1 0 0,0 0-1 0 0,-1 0 1 0 0,1 0-1 0 0,0 0 0 0 0,-1 0 1 0 0,1 0-1 0 0,0 0 1 0 0,-1 0-1 0 0,1 1 1 0 0,0-1-1 0 0,0 0 0 0 0,-1 0 1 0 0,1 0-1 0 0,0 1 1 0 0,-1-1-1 0 0,1 0 1 0 0,0 0-1 0 0,0 1 1 0 0,0-1-1 0 0,-1 0 0 0 0,1 0 1 0 0,0 1-1 0 0,0-1 1 0 0,0 0-1 0 0,0 1 1 0 0,-1-1-1 0 0,1 0 1 0 0,0 1-1 0 0,0-1 0 0 0,0 0 1 0 0,0 1-1 0 0,0-1 1 0 0,0 0-1 0 0,0 1 1 0 0,0-1-1 0 0,0 0 0 0 0,0 1 1 0 0,0-1-1 0 0,0 0 1 0 0,0 1-1 0 0,0 32-74 0 0,0-25 119 0 0,1 39 56 0 0,2-1 1 0 0,2 1 0 0 0,18 74 0 0 0,-9-48 177 0 0,-3 1 0 0 0,2 110 0 0 0,-8-102-267 0 0,1-28 49 0 0,-5-52-144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19.3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25 2912 0 0,'0'0'192'0'0,"0"-3"-106"0"0,-1 2-71 0 0,1 0 0 0 0,0 0 0 0 0,0 0 0 0 0,0 0 1 0 0,-1 0-1 0 0,1 0 0 0 0,0 0 0 0 0,-1 0 0 0 0,1 0 1 0 0,-1 0-1 0 0,1 0 0 0 0,-1 0 0 0 0,0 0 0 0 0,1 0 1 0 0,-1 0-1 0 0,0 0 0 0 0,0 1 0 0 0,0-1 0 0 0,-1-1 1 0 0,1 2-13 0 0,0-1 1 0 0,-1 1 0 0 0,1 0 0 0 0,0 0 0 0 0,0 0-1 0 0,0 0 1 0 0,-1 0 0 0 0,1 0 0 0 0,0 0 0 0 0,0 0-1 0 0,0 0 1 0 0,0 0 0 0 0,-1 1 0 0 0,1-1 0 0 0,0 1-1 0 0,0-1 1 0 0,0 0 0 0 0,0 1 0 0 0,0 0 0 0 0,0-1-1 0 0,0 1 1 0 0,-1 1 0 0 0,-4 2 4 0 0,0 0 0 0 0,1 1 0 0 0,0 0 0 0 0,0 0 0 0 0,0 0 0 0 0,1 1-1 0 0,0-1 1 0 0,-4 8 0 0 0,-26 54 15 0 0,9-17 0 0 0,-37 67 11 0 0,-39 66 10 0 0,76-150 64 0 0,22-30 72 0 0,3-1-154 0 0,0-1 1 0 0,-1 0 0 0 0,1 0 0 0 0,-1 0-1 0 0,0 0 1 0 0,1 0 0 0 0,-1 0 0 0 0,0 0-1 0 0,0 0 1 0 0,1 0 0 0 0,-1 0 0 0 0,0 0-1 0 0,-2 1 1 0 0,-4 2 118 0 0,7-4-146 0 0,0 0 0 0 0,0 0 0 0 0,0 0 0 0 0,0 0 0 0 0,0 0 0 0 0,0 0 1 0 0,-1 0-1 0 0,1 0 0 0 0,0 0 0 0 0,0 0 0 0 0,0 0 0 0 0,0 0 0 0 0,0 0 0 0 0,0 0 0 0 0,0 0 0 0 0,0 0 1 0 0,0 0-1 0 0,-1 0 0 0 0,1 0 0 0 0,0 0 0 0 0,0 0 0 0 0,0-1 0 0 0,0 1 0 0 0,0 0 0 0 0,0 0 1 0 0,0 0-1 0 0,0 0 0 0 0,0 0 0 0 0,0 0 0 0 0,0 0 0 0 0,0 0 0 0 0,-1 0 0 0 0,1 0 0 0 0,0 0 0 0 0,0-1 1 0 0,0 1-1 0 0,0 0 0 0 0,0 0 0 0 0,0 0 0 0 0,0 0 0 0 0,0 0 0 0 0,0 0 0 0 0,0 0 0 0 0,0 0 0 0 0,0 0 1 0 0,0-1-1 0 0,0 1 0 0 0,0 0 0 0 0,0 0 0 0 0,0 0 0 0 0,0 0 0 0 0,0 0 0 0 0,0 0 0 0 0,5-19 18 0 0,0 0-1 0 0,12-30 0 0 0,-12 38-15 0 0,53-138 257 0 0,-57 146 569 0 0,0-2-735 0 0,46-189-11 0 0,-47 191-79 0 0,1 0 69 0 0,0 1 1 0 0,4-6-45 0 0,-3 2-6 0 0,1 1-1 0 0,0 0 1 0 0,0 0 0 0 0,0 0-1 0 0,1 0 1 0 0,0 0 0 0 0,8-7-1 0 0,-11 11-20 0 0,0 1 1 0 0,0-1-1 0 0,0 1 0 0 0,0-1 0 0 0,1 1 1 0 0,-1 0-1 0 0,0-1 0 0 0,0 1 0 0 0,0 0 1 0 0,1 0-1 0 0,-1 0 0 0 0,0 0 0 0 0,0 0 1 0 0,1 0-1 0 0,-1 0 0 0 0,0 1 0 0 0,2-1 1 0 0,24 10 6 0 0,-16-6 7 0 0,8 3 9 0 0,0 1-1 0 0,-1 1 0 0 0,1 0 1 0 0,-2 1-1 0 0,0 1 0 0 0,0 1 1 0 0,-1 0-1 0 0,24 24 1 0 0,85 76 403 0 0,-122-109-500 0 0,1 0-742 0 0,14 8 297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28.8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14 254 3788 0 0,'-2'2'-32'0'0,"-10"7"517"0"0,12-9-470 0 0,0 1-1 0 0,0 0 0 0 0,0 0 0 0 0,1-1 1 0 0,-1 1-1 0 0,0-1 0 0 0,0 1 0 0 0,0 0 1 0 0,1-1-1 0 0,-1 1 0 0 0,0 0 0 0 0,1-1 1 0 0,-1 1-1 0 0,0-1 0 0 0,1 1 0 0 0,-1-1 1 0 0,1 1-1 0 0,-1-1 0 0 0,1 1 0 0 0,-1-1 1 0 0,1 1-1 0 0,0-1 0 0 0,-1 0 0 0 0,1 1 1 0 0,0-1-1 0 0,18 13 112 0 0,1 0 0 0 0,1-2 0 0 0,0 0 0 0 0,0-2 0 0 0,1 0 0 0 0,0-2 0 0 0,0 0 0 0 0,27 4 0 0 0,27 2 540 0 0,90 4 1 0 0,370-12 689 0 0,-486-6-1289 0 0,940-38 966 0 0,-740 16-1010 0 0,482-108-1 0 0,-519 79-35 0 0,104-25 80 0 0,19 15-93 0 0,-240 46-953 0 0,-75 13 247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36.9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 3628 0 0,'0'0'0'0'0,"8"0"28"0"0,11 1 61 0 0,9 0-27 0 0,11 1 11 0 0,8 0 23 0 0,9 1-17 0 0,8 0-3 0 0,7 0-3 0 0,6 2-33 0 0,4 0-34 0 0,2 0 32 0 0,0 1 0 0 0,0-1-4 0 0,-2 0-16 0 0,-2 0 4 0 0,-3-1-2 0 0,-2 0 0 0 0,-3 0 5 0 0,-3-1 8 0 0,-3 0-35 0 0,-3 0 24 0 0,-3-1 16 0 0,-5-1 32 0 0,-3-1-22 0 0,-6 0-13 0 0,-4-1-10 0 0,-4-1 25 0 0,-3 0-28 0 0,-4 0-10 0 0,-3-1 16 0 0,-7 1 41 0 0,-5 0 2 0 0,-7 1-207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37.7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587.21826"/>
      <inkml:brushProperty name="anchorY" value="-905.23334"/>
      <inkml:brushProperty name="scaleFactor" value="0.5"/>
    </inkml:brush>
  </inkml:definitions>
  <inkml:trace contextRef="#ctx0" brushRef="#br0">0 142 3628 0 0,'0'0'0'0'0,"7"0"32"0"0,9 0 24 0 0,9 0 30 0 0,10 0 11 0 0,8 0 28 0 0,7-2-5 0 0,7 0 23 0 0,6-1 64 0 0,6-1-82 0 0,4-1 56 0 0,4-1-101 0 0,4-1 28 0 0,4 0 12 0 0,2 0 2 0 0,3-1-37 0 0,2 0-53 0 0,2-1 46 0 0,1 1-51 0 0,2-1 51 0 0,-2 1-62 0 0,-2 2 42 0 0,-4 0-37 0 0,-6 1 6 0 0,-5 1 2 0 0,-5 1-43 0 0,-6 0 2 0 0,-5 0 26 0 0,-6 0 18 0 0,-5 1-79 0 0,-6-1 54 0 0,-5 1 4 0 0,-4 0-16 0 0,-5 0 44 0 0,-4 0-59 0 0,-7 1 140 0 0,-6 0-387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0.64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38.26367"/>
      <inkml:brushProperty name="anchorY" value="-1610.28992"/>
      <inkml:brushProperty name="scaleFactor" value="0.5"/>
    </inkml:brush>
  </inkml:definitions>
  <inkml:trace contextRef="#ctx0" brushRef="#br0">219 32 4028 0 0,'0'0'0'0'0,"-14"0"116"0"0,-5-1-37 0 0,2 0 62 0 0,-9 1-7 0 0,2-1 23 0 0,5 1 10 0 0,5-1 9 0 0,4 1-39 0 0,-4-1-25 0 0,3 1 33 0 0,1-1-64 0 0,3 1 9 0 0,3-1-28 0 0,-3 1 10 0 0,0 0 42 0 0,2 0-59 0 0,1 0 38 0 0,-1 0-30 0 0,3 0 64 0 0,10-2-57 0 0,12 0 10 0 0,14-3 35 0 0,12 1-64 0 0,10-1 35 0 0,7 2-17 0 0,6 1-15 0 0,3 1 14 0 0,5 1-61 0 0,1 2 35 0 0,2 2-22 0 0,0 0 1 0 0,0 1 14 0 0,-1 1-1 0 0,-2-1-8 0 0,-2 1-1 0 0,-4 0 4 0 0,-4 0 22 0 0,-4-1-30 0 0,-5 1 53 0 0,-5-2-58 0 0,-4 0 22 0 0,-4-1 12 0 0,-5-1 14 0 0,-2 0-26 0 0,-4-2-14 0 0,-3 1 46 0 0,-3-2-49 0 0,-1 0 53 0 0,-3 0-34 0 0,-1-2 1 0 0,0 0-9 0 0,-6 1 39 0 0,0-1-22 0 0,-4 1-253 0 0,1-1-248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1.7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005.64209"/>
      <inkml:brushProperty name="anchorY" value="-2475.8999"/>
      <inkml:brushProperty name="scaleFactor" value="0.5"/>
    </inkml:brush>
  </inkml:definitions>
  <inkml:trace contextRef="#ctx0" brushRef="#br0">35 1078 4636 0 0,'0'0'0'0'0,"-6"6"-94"0"0,-5 4 84 0 0,0 0 31 0 0,5-6 13 0 0,8-8-24 0 0,13-12 42 0 0,12-11-17 0 0,12-11 5 0 0,11-8-4 0 0,7-6-14 0 0,7-5-19 0 0,4-3 18 0 0,1-2-2 0 0,1-2 98 0 0,0 0 71 0 0,-3 1-79 0 0,-2 0 93 0 0,-5 3 58 0 0,-4 2 68 0 0,-5 3 11 0 0,-7 4 1 0 0,-6 5 5 0 0,-6 4-1 0 0,-8 6 93 0 0,-7 9-36 0 0,-6 5-58 0 0,-4 7-74 0 0,-3 1-53 0 0,-3 6 11 0 0,-3-2-87 0 0,0 4-61 0 0,-4-2-62 0 0,-3 0-37 0 0,-5 0 64 0 0,-4 1-44 0 0,-2 1 10 0 0,-2 2-34 0 0,-1 3 9 0 0,1 3 4 0 0,2 3-2 0 0,2 2 1 0 0,0 2-65 0 0,2 3 55 0 0,2 1 42 0 0,2 4-22 0 0,3 1 2 0 0,4 1 1 0 0,4 1 22 0 0,5 0-34 0 0,6-1 20 0 0,6 0-11 0 0,4-1-2 0 0,5 0-13 0 0,4 1 8 0 0,3 1 10 0 0,3 0-3 0 0,3 1 7 0 0,3 0-16 0 0,0 1 0 0 0,1 1 28 0 0,0 1-32 0 0,-1 0 19 0 0,-1 1-5 0 0,-2 2-36 0 0,-3 0 19 0 0,-2 2 35 0 0,-5 0-72 0 0,-2 2 33 0 0,-5 0 12 0 0,-4 0-10 0 0,-4 0 5 0 0,-4-2 41 0 0,-4-2-17 0 0,-6-1-11 0 0,-3-3 38 0 0,-4 0-22 0 0,-4-3-12 0 0,-4-1 33 0 0,-4-2-16 0 0,-4-3-31 0 0,-5 0 28 0 0,-2-3-20 0 0,-4-2 14 0 0,-2-1 11 0 0,-2-3-26 0 0,-2-1 17 0 0,-1-1-24 0 0,1-3 16 0 0,-1-1 14 0 0,2-2 18 0 0,1-3 2 0 0,3-2-36 0 0,2-2 30 0 0,3-3-53 0 0,4-1 38 0 0,5-2-115 0 0,3-2-126 0 0,2-2-217 0 0,4-4-147 0 0,3-2-120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2.11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540.02539"/>
      <inkml:brushProperty name="anchorY" value="-2986.49316"/>
      <inkml:brushProperty name="scaleFactor" value="0.5"/>
    </inkml:brush>
  </inkml:definitions>
  <inkml:trace contextRef="#ctx0" brushRef="#br0">72 155 6385 0 0,'0'0'0'0'0,"0"-7"-8"0"0,0-8 56 0 0,-1-6 212 0 0,-3-4 116 0 0,0 3 105 0 0,-1 0 102 0 0,-1 5 17 0 0,2 5 31 0 0,1 4-16 0 0,-1 3 575 0 0,4 5-1067 0 0,-3 1-81 0 0,-4 2-24 0 0,-1 9-38 0 0,-1 11 28 0 0,2 12-30 0 0,2 10 23 0 0,3 8-2 0 0,5 7-9 0 0,3 4 40 0 0,4 2-30 0 0,2 1 48 0 0,1-1 29 0 0,2-1-7 0 0,1-1 11 0 0,0-1 12 0 0,-1-1-12 0 0,-1 0-10 0 0,-2-1 17 0 0,-3 1-1 0 0,-2-1-56 0 0,-2-1-6 0 0,-2 0-7 0 0,-2-2 4 0 0,0 1-8 0 0,-1-2 12 0 0,-1 0-31 0 0,1-1-38 0 0,-1-2 75 0 0,1-2-30 0 0,0-3 11 0 0,1-4-48 0 0,1-4 19 0 0,0-4-18 0 0,0-4 92 0 0,2-6-46 0 0,4-4 24 0 0,3-5-38 0 0,3-4 53 0 0,4-6-54 0 0,4-5 11 0 0,3-5-232 0 0,4-6-103 0 0,6-6-237 0 0,3-5-185 0 0,5-7-138 0 0,2-4-205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2.3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806.72461"/>
      <inkml:brushProperty name="anchorY" value="-5358.75293"/>
      <inkml:brushProperty name="scaleFactor" value="0.5"/>
    </inkml:brush>
  </inkml:definitions>
  <inkml:trace contextRef="#ctx0" brushRef="#br0">186 148 5008 0 0,'0'0'0'0'0,"-5"0"4"0"0,-8-1 19 0 0,-5 1 158 0 0,-4-2 63 0 0,-3 1 119 0 0,3-1 142 0 0,0 1 42 0 0,5-1 40 0 0,4 1-10 0 0,5 1 4 0 0,1-1 483 0 0,7 1-947 0 0,1 0-34 0 0,0 0-1 0 0,-4-1-25 0 0,-3-1-4 0 0,1-3-9 0 0,4-3 1 0 0,5-2 8 0 0,8-2-63 0 0,9-1-28 0 0,8 0-9 0 0,7-1-246 0 0,6 1-63 0 0,6-1-161 0 0,2 2-195 0 0,1 1-100 0 0,-9 3-7725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2.68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802.70898"/>
      <inkml:brushProperty name="anchorY" value="-6057.99805"/>
      <inkml:brushProperty name="scaleFactor" value="0.5"/>
    </inkml:brush>
  </inkml:definitions>
  <inkml:trace contextRef="#ctx0" brushRef="#br0">0 43 4760 0 0,'0'0'547'0'0,"3"-1"-399"0"0,1 1-28 0 0,0-1 5 0 0,-2 1-56 0 0,1-1 5 0 0,0 1 28 0 0,3 1 13 0 0,1 2 35 0 0,5 5-3 0 0,4 4 14 0 0,3 3 16 0 0,4 4-13 0 0,1 3 38 0 0,3 3-38 0 0,0 1-68 0 0,0 3 1 0 0,0 2-48 0 0,-2 1-15 0 0,0 2-26 0 0,-3 1 22 0 0,-3 2-69 0 0,-1 0 48 0 0,-4 2 20 0 0,-3 2-2 0 0,-2-1-37 0 0,-2 2 49 0 0,-3-2-44 0 0,-3-1 13 0 0,-2-2 19 0 0,-3-3-16 0 0,-1-3 25 0 0,-2-3 115 0 0,1-7 89 0 0,-7 5 3418 0 0,10-25-3180 0 0,-3-2-110 0 0,-4-4-131 0 0,-1-6-13 0 0,-2-9-75 0 0,1-7-30 0 0,4-6 3 0 0,2-6-20 0 0,4-5-24 0 0,4-4-31 0 0,4-2-31 0 0,2-2-4 0 0,5-1 16 0 0,2 1 17 0 0,2 1-42 0 0,3 4 5 0 0,1 3-12 0 0,1 3 11 0 0,-1 5-23 0 0,1 4 34 0 0,-1 3-10 0 0,0 5-56 0 0,0 2-142 0 0,0 4-225 0 0,1 3-233 0 0,0 2-300 0 0,1 3-139 0 0,0 2-325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2.86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291.02344"/>
      <inkml:brushProperty name="anchorY" value="-6856.9707"/>
      <inkml:brushProperty name="scaleFactor" value="0.5"/>
    </inkml:brush>
  </inkml:definitions>
  <inkml:trace contextRef="#ctx0" brushRef="#br0">0 1 10505 0 0,'0'0'0'0'0,"2"3"-8"0"0,-1 6 126 0 0,-1-1 123 0 0,0 0 163 0 0,0 5 2339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3.66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440.80273"/>
      <inkml:brushProperty name="anchorY" value="-6056.25537"/>
      <inkml:brushProperty name="scaleFactor" value="0.5"/>
    </inkml:brush>
  </inkml:definitions>
  <inkml:trace contextRef="#ctx0" brushRef="#br0">156 2033 7981 0 0,'0'0'0'0'0,"-5"0"24"0"0,-8-2-33 0 0,-5-1 94 0 0,-3-4-53 0 0,-2-3 29 0 0,0-5-2 0 0,3-3 1 0 0,3-6 0 0 0,7-3-28 0 0,5-5 50 0 0,5-6-96 0 0,6-4 58 0 0,3-7-16 0 0,3-6-6 0 0,3-8-6 0 0,0-6 16 0 0,1-9-6 0 0,0-7 16 0 0,0-6-28 0 0,1-5 28 0 0,0-5-18 0 0,2-2-18 0 0,2-3 15 0 0,2 1 3 0 0,3 1 17 0 0,1 5-13 0 0,-1 5 99 0 0,-2 7 14 0 0,-3 9 118 0 0,-5 8 131 0 0,-4 8 97 0 0,-5 8 71 0 0,-5 8 87 0 0,-3 8-23 0 0,-2 10-74 0 0,-1 6-3 0 0,-1 7-121 0 0,1 6-112 0 0,1 5 62 0 0,-2 1-335 0 0,-3 2-24 0 0,-4 6-6 0 0,-2 6 15 0 0,-1 11-79 0 0,1 9 63 0 0,2 9-64 0 0,2 10 18 0 0,2 7-20 0 0,2 7 70 0 0,3 4-40 0 0,2 4 0 0 0,2 1 7 0 0,2 1-4 0 0,1-1 57 0 0,3 0-34 0 0,2-2 8 0 0,2-2-11 0 0,3-2-16 0 0,1-2-6 0 0,2-3 47 0 0,2-4-29 0 0,0-4-26 0 0,1-3 60 0 0,0-4-30 0 0,1-5-13 0 0,-1-3 52 0 0,0-4-45 0 0,0-4 25 0 0,1-4 2 0 0,1-5 31 0 0,1-4-50 0 0,1-6 64 0 0,1-5-24 0 0,2-5 17 0 0,3-4-8 0 0,1-6-12 0 0,1-4-5 0 0,0-5 38 0 0,1-5 1 0 0,-1-3-44 0 0,-1-4 28 0 0,-3-2-28 0 0,-3-2 48 0 0,-4-1-37 0 0,-3-1 12 0 0,-5-1-68 0 0,-3 0 46 0 0,-4 0-17 0 0,-3 1 18 0 0,-3 2-153 0 0,-2 2 100 0 0,-4 4-46 0 0,1 6 10 0 0,-3 4 23 0 0,-2 3 25 0 0,-3 4-76 0 0,-3 4 49 0 0,-2 4 10 0 0,1 6-4 0 0,1 5 28 0 0,2 3-26 0 0,3 3 22 0 0,3 1-66 0 0,3 2 84 0 0,5 1 0 0 0,4-1-7 0 0,4-1-12 0 0,5-1 55 0 0,3-3-27 0 0,2-3 57 0 0,2-3-89 0 0,2-2 27 0 0,0-3 32 0 0,1-2-40 0 0,0-2 75 0 0,2-2-59 0 0,0-2-18 0 0,1-3-9 0 0,1-1 69 0 0,1-2-31 0 0,0-3-34 0 0,0 0 49 0 0,0-1-27 0 0,-2 0-20 0 0,-1-1 73 0 0,-2 1-52 0 0,-1 2-33 0 0,-1 0-27 0 0,-1 2 55 0 0,-5 3-147 0 0,-3 2 96 0 0,-5 3-48 0 0,0 1 50 0 0,1 3 70 0 0,0 3-13 0 0,0 6 1 0 0,-1 5-25 0 0,-2 5 21 0 0,-1 4-31 0 0,0 3 55 0 0,-2 2-17 0 0,-1 3-58 0 0,-1 2 32 0 0,0 1-22 0 0,0 1 28 0 0,0 1-23 0 0,0 1 64 0 0,0 1-60 0 0,-1-1 2 0 0,1 1 31 0 0,0-2-77 0 0,1 0 51 0 0,0-3-45 0 0,0-2-53 0 0,1-8-312 0 0,0-2-71 0 0,0-5-184 0 0,-1-6-166 0 0,2 0-49 0 0,-1-2-225 0 0,3 0-108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3.89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577.7373"/>
      <inkml:brushProperty name="anchorY" value="-6468.84521"/>
      <inkml:brushProperty name="scaleFactor" value="0.5"/>
    </inkml:brush>
  </inkml:definitions>
  <inkml:trace contextRef="#ctx0" brushRef="#br0">10 148 4552 0 0,'0'0'0'0'0,"0"-6"48"0"0,1-9 159 0 0,0-4-8 0 0,0 1 105 0 0,0-3 100 0 0,-1 4-7 0 0,1 0 120 0 0,-1 3 46 0 0,0 5-10 0 0,0-2 1119 0 0,0 12-1535 0 0,0 0 192 0 0,-1-3-203 0 0,0 1 66 0 0,0 4-61 0 0,-1 8 163 0 0,0 7-102 0 0,1 7 36 0 0,0 5-92 0 0,-1 5 19 0 0,1 2-24 0 0,0 2-86 0 0,0 0 33 0 0,1-1-122 0 0,0-1 78 0 0,2 0-43 0 0,-1-2-17 0 0,2-1 20 0 0,-1-3-55 0 0,1-3-208 0 0,-1-7-204 0 0,1-3-145 0 0,1-5-263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4.10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437.95996"/>
      <inkml:brushProperty name="anchorY" value="-7703.87793"/>
      <inkml:brushProperty name="scaleFactor" value="0.5"/>
    </inkml:brush>
  </inkml:definitions>
  <inkml:trace contextRef="#ctx0" brushRef="#br0">144 135 11437 0 0,'0'0'0'0'0,"-3"-4"28"0"0,-8-7 42 0 0,-4-4 259 0 0,-7-6 40 0 0,-3-2 115 0 0,2 2 50 0 0,5 5 6 0 0,5 4 53 0 0,6 5-26 0 0,1 2 510 0 0,7 6-938 0 0,0 0 20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4.6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442.87695"/>
      <inkml:brushProperty name="anchorY" value="-6718.08154"/>
      <inkml:brushProperty name="scaleFactor" value="0.5"/>
    </inkml:brush>
  </inkml:definitions>
  <inkml:trace contextRef="#ctx0" brushRef="#br0">72 94 5669 0 0,'0'0'0'0'0,"-6"0"44"0"0,-9 1 196 0 0,1-1-61 0 0,1 1 114 0 0,-8 0 2596 0 0,18-2-2396 0 0,11 0-310 0 0,11-1-75 0 0,9-1-36 0 0,10 0-20 0 0,5-1-15 0 0,4 0-13 0 0,2 0-21 0 0,0-1 9 0 0,1-1-10 0 0,2 0 3 0 0,1-2-6 0 0,4-1-87 0 0,2-1-260 0 0,5-1-178 0 0,2 0-247 0 0,-11 2-9102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5.3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954.11719"/>
      <inkml:brushProperty name="anchorY" value="-7471.21191"/>
      <inkml:brushProperty name="scaleFactor" value="0.5"/>
    </inkml:brush>
  </inkml:definitions>
  <inkml:trace contextRef="#ctx0" brushRef="#br0">0 328 4392 0 0,'0'0'0'0'0,"6"2"28"0"0,3 1 70 0 0,-1 0 4 0 0,3-1-44 0 0,-1 0 100 0 0,-1 0 26 0 0,-3-1 24 0 0,-2-1 33 0 0,2 0 27 0 0,-1-1 33 0 0,-1 0 3 0 0,2 0 3 0 0,-1 0-69 0 0,-1 2-36 0 0,-1-1-69 0 0,-2 4 23 0 0,-1 5-135 0 0,-3 10 32 0 0,-3 11-30 0 0,-2 9-7 0 0,0 5-3 0 0,0 1 37 0 0,2-1-30 0 0,0-4-73 0 0,1-4 142 0 0,2-3-126 0 0,0-2 50 0 0,1-3 0 0 0,1-1-22 0 0,-1-2-58 0 0,0-1 110 0 0,0-6 220 0 0,1-4-87 0 0,-1 3 3395 0 0,2-19-3305 0 0,1-5-170 0 0,1-7-55 0 0,1-6 62 0 0,1-5-97 0 0,1-5 41 0 0,2-2 15 0 0,1-3-57 0 0,2-2 9 0 0,1-2 42 0 0,3 0-29 0 0,0 1-40 0 0,3 1 49 0 0,0 3-17 0 0,1 2-14 0 0,0 3 11 0 0,-1 4-5 0 0,2 3-13 0 0,-1 3-33 0 0,0 3 69 0 0,2 2-42 0 0,0 2-32 0 0,2 2 53 0 0,2 2-10 0 0,1 1-1 0 0,1 2 17 0 0,0 1 14 0 0,0 3-27 0 0,0 2-10 0 0,-2 3 45 0 0,0 4-66 0 0,0 3 48 0 0,0 4-57 0 0,0 3 53 0 0,1 4 3 0 0,1 3-62 0 0,0 2 72 0 0,-1 2-60 0 0,-1 1 54 0 0,-2 0-29 0 0,-1 0 32 0 0,-4 0-78 0 0,-2-1 32 0 0,-5-1 35 0 0,-3 0-55 0 0,-3-2 42 0 0,-4-1-31 0 0,-1-6 116 0 0,0-6-19 0 0,-1-4 11 0 0,0-4 77 0 0,1-4-40 0 0,-2 3 90 0 0,-1 0-47 0 0,-3-1 64 0 0,-1-3-12 0 0,-1-3 5 0 0,-1-6-13 0 0,2-5-24 0 0,1-5 6 0 0,2-5-74 0 0,2-4 30 0 0,3-5-28 0 0,2-3 6 0 0,3-4-11 0 0,4-4-44 0 0,5-3-7 0 0,4-3-2 0 0,5 0 22 0 0,4-1-50 0 0,3 3-2 0 0,4 3 3 0 0,3 4 10 0 0,2 3 2 0 0,4 6 14 0 0,2 3-31 0 0,1 6-27 0 0,1 4 30 0 0,-1 6 1 0 0,2 5-14 0 0,-1 4-3 0 0,1 6 28 0 0,-1 5-18 0 0,-1 6 62 0 0,-3 5 7 0 0,-2 6-14 0 0,-5 6-6 0 0,-4 5 63 0 0,-5 4-52 0 0,-5 5 27 0 0,-6 3-21 0 0,-4 2-37 0 0,-6 2 5 0 0,-5 1 19 0 0,-5 0-12 0 0,-5 0-23 0 0,-5 1-7 0 0,-5 1-103 0 0,-6 0-112 0 0,-3-2-442 0 0,-3-1-279 0 0,-2-3-439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6.15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284.17773"/>
      <inkml:brushProperty name="anchorY" value="-8855.08887"/>
      <inkml:brushProperty name="scaleFactor" value="0.5"/>
    </inkml:brush>
  </inkml:definitions>
  <inkml:trace contextRef="#ctx0" brushRef="#br0">148 146 4800 0 0,'0'0'0'0'0,"-3"2"96"0"0,-2 0 70 0 0,-4 1 41 0 0,1 0-17 0 0,-5 1 7 0 0,2-1 14 0 0,-3 1 13 0 0,2-1-12 0 0,-3 0-22 0 0,2-1-22 0 0,4 0-15 0 0,-3 0 114 0 0,4-1 58 0 0,1 0 22 0 0,-1 3 417 0 0,16-3-438 0 0,14 1 14 0 0,15-1-15 0 0,15-1-75 0 0,13-2-63 0 0,11-1 22 0 0,11-1-14 0 0,9-1-13 0 0,7-1 51 0 0,5 0-81 0 0,3-1 30 0 0,2-1-20 0 0,1 1 31 0 0,-1-1-74 0 0,-2 0 17 0 0,-2 1-72 0 0,-5-1 17 0 0,-5 0 5 0 0,-4 1-27 0 0,-4-1-25 0 0,-6 1-30 0 0,-3-1 24 0 0,-7 1-44 0 0,-6-1 60 0 0,-6 1-80 0 0,-6-1 34 0 0,-6 2-16 0 0,-6-1 8 0 0,-5 1 11 0 0,-4 0-22 0 0,-3 1 3 0 0,-9 0-169 0 0,-8 2-107 0 0,-5 1-213 0 0,-6 1-217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7.0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1391.02539"/>
      <inkml:brushProperty name="anchorY" value="-9555.95898"/>
      <inkml:brushProperty name="scaleFactor" value="0.5"/>
    </inkml:brush>
  </inkml:definitions>
  <inkml:trace contextRef="#ctx0" brushRef="#br0">462 1643 4148 0 0,'0'0'0'0'0,"-4"4"116"0"0,-7 2 210 0 0,-10-1-36 0 0,1 0 116 0 0,-9-5 56 0 0,-8-6 33 0 0,-8-7-1 0 0,-2-6 80 0 0,1-4-67 0 0,4-2-140 0 0,7-3 31 0 0,5-2-72 0 0,5-2-47 0 0,5-1-37 0 0,3-3 70 0 0,4-2-95 0 0,3-4-32 0 0,4-2 3 0 0,3-4-30 0 0,3-1-32 0 0,5-2-16 0 0,5-1 34 0 0,6-1-60 0 0,8-3-9 0 0,7 0-8 0 0,7-1-21 0 0,6 0 14 0 0,5-1 4 0 0,3 1-24 0 0,2 1 7 0 0,2 1-40 0 0,2 1 61 0 0,2 1-47 0 0,3 2 1 0 0,1 2-33 0 0,1 3-15 0 0,-1 2 80 0 0,0 2-86 0 0,-3 3 52 0 0,-2 2-24 0 0,-3 4-32 0 0,-4 3 14 0 0,-4 4 30 0 0,-4 4-32 0 0,-5 4-236 0 0,-5 3-129 0 0,-4 3-194 0 0,-2 2-204 0 0,-8 3-66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7.37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3079.03711"/>
      <inkml:brushProperty name="anchorY" value="-8755.16504"/>
      <inkml:brushProperty name="scaleFactor" value="0.5"/>
    </inkml:brush>
  </inkml:definitions>
  <inkml:trace contextRef="#ctx0" brushRef="#br0">321 61 4028 0 0,'0'0'0'0'0,"-7"-2"12"0"0,-12-3 98 0 0,-6-1 42 0 0,-7-2 172 0 0,-5-1-32 0 0,-2 1 153 0 0,-1 0 11 0 0,2 2 62 0 0,7 2-15 0 0,9 1-65 0 0,7 2 44 0 0,7 0-190 0 0,4 1 235 0 0,5 0-320 0 0,1 1-45 0 0,-1-1-17 0 0,1 0 12 0 0,-1 0-99 0 0,-1 0 18 0 0,-3 0 12 0 0,-2 1-26 0 0,3 0-19 0 0,6 2-4 0 0,10 1-21 0 0,12 0-4 0 0,12 0-6 0 0,12 0 15 0 0,11-1 4 0 0,10-1-5 0 0,7 0-6 0 0,5-2 10 0 0,4 0 16 0 0,-1-1-33 0 0,0-1 39 0 0,-4 0-45 0 0,-5 1-19 0 0,-8-1 28 0 0,-8 2-39 0 0,-9 1 11 0 0,-10 1 5 0 0,-10 2 7 0 0,-9 3 22 0 0,-10 3 0 0 0,-7 4-18 0 0,-8 4 2 0 0,-6 4 18 0 0,-6 5 12 0 0,-5 3-3 0 0,-4 5-16 0 0,-5 3-17 0 0,-3 4 3 0 0,-3 3 53 0 0,-3 3-63 0 0,-3 1 31 0 0,-1 2-51 0 0,-2 1 18 0 0,1 1 1 0 0,0-1 27 0 0,2-2-273 0 0,4-2-186 0 0,4-2-191 0 0,7-5-201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7.91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4191.42578"/>
      <inkml:brushProperty name="anchorY" value="-10378.78516"/>
      <inkml:brushProperty name="scaleFactor" value="0.5"/>
    </inkml:brush>
  </inkml:definitions>
  <inkml:trace contextRef="#ctx0" brushRef="#br0">30 204 3988 0 0,'0'0'0'0'0,"-2"-9"28"0"0,-4-13 56 0 0,1 2 106 0 0,1 2 84 0 0,0 4 24 0 0,2 4 4 0 0,0 0 911 0 0,2 11-1057 0 0,0 2 333 0 0,-1-10-350 0 0,-2-1 48 0 0,2 3-47 0 0,4 10-16 0 0,5 13-5 0 0,6 13-81 0 0,6 12 17 0 0,4 9-15 0 0,5 5-9 0 0,4 2-53 0 0,2 0 37 0 0,3-2 23 0 0,-1-2-21 0 0,0-4-19 0 0,-3-3 1 0 0,-3-5-2 0 0,-4-4-15 0 0,-3-7 46 0 0,-6-8 79 0 0,-6-7 106 0 0,-5-8-14 0 0,-2-3 459 0 0,0-5-341 0 0,5-1 66 0 0,6-4 38 0 0,6-5-149 0 0,1-7 20 0 0,0-6-35 0 0,-3-6-31 0 0,-2-5-54 0 0,-3-4 27 0 0,-2-4-46 0 0,-3-3-91 0 0,-1-3 44 0 0,-3-3-82 0 0,-2-2 30 0 0,-2-2-62 0 0,-1-1-8 0 0,-1 2 13 0 0,-1 1 21 0 0,0 4-11 0 0,-1 4-59 0 0,0 11-207 0 0,0 4-253 0 0,1 10-201 0 0,0 6-161 0 0,0 6-221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8.9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5629.33398"/>
      <inkml:brushProperty name="anchorY" value="-11019.18945"/>
      <inkml:brushProperty name="scaleFactor" value="0.5"/>
    </inkml:brush>
  </inkml:definitions>
  <inkml:trace contextRef="#ctx0" brushRef="#br0">499 520 4760 0 0,'0'0'0'0'0,"4"0"48"0"0,1 0 187 0 0,3-2-16 0 0,-1-1 165 0 0,2-3-14 0 0,-1-5 61 0 0,-2-4 79 0 0,-3-4 75 0 0,-4 0-28 0 0,-4-1-175 0 0,-6 2 16 0 0,-3 2-151 0 0,-4 1-1 0 0,-4 4-51 0 0,-4 3-100 0 0,-2 4-23 0 0,-3 3-66 0 0,-2 3 2 0 0,-2 4-7 0 0,0 2-10 0 0,0 3 25 0 0,0 3 7 0 0,2 4-24 0 0,1 2-57 0 0,2 4 62 0 0,2 3 5 0 0,3 2 18 0 0,4 2 21 0 0,3 0-59 0 0,4 2-4 0 0,4-2 63 0 0,4-1-2 0 0,4-1-25 0 0,3-3 20 0 0,4-2-15 0 0,4-2-30 0 0,4-3 56 0 0,3-3 0 0 0,4-2-32 0 0,0-3 13 0 0,3-3-28 0 0,0-4 29 0 0,1-2-37 0 0,1-4 30 0 0,2-3-61 0 0,0-2 12 0 0,1-4 18 0 0,0-3-12 0 0,1-3 47 0 0,-1-3-46 0 0,0-3 35 0 0,0-3-39 0 0,-2-2 76 0 0,-2-2-41 0 0,-3-2-22 0 0,-2 0 44 0 0,-4-1-38 0 0,-2-1-8 0 0,-4 1 12 0 0,-3 0 28 0 0,-3 2 5 0 0,-2 7 38 0 0,-2 3 1 0 0,-1 6-11 0 0,0 5 19 0 0,-1 1-11 0 0,0 3-10 0 0,1 2 17 0 0,-2 0-62 0 0,-2 3 55 0 0,-2 3-69 0 0,-2 5-4 0 0,0 6 22 0 0,0 6 0 0 0,0 4-27 0 0,2 4 23 0 0,3 2-3 0 0,1 2-19 0 0,2 0 16 0 0,3 2 4 0 0,3-1-6 0 0,3-1-6 0 0,3-1 20 0 0,3-1-2 0 0,2-4 6 0 0,4-2-34 0 0,2-4 53 0 0,2-3-26 0 0,2-4 31 0 0,0-4 2 0 0,1-2 1 0 0,0-3-46 0 0,-1-3 5 0 0,1-3 9 0 0,0-3-5 0 0,0-4 35 0 0,0-2-94 0 0,0-4 20 0 0,-1-3 13 0 0,-1-2 21 0 0,-2-2-33 0 0,-2-3 68 0 0,-2-1-67 0 0,-3-2-1 0 0,-4-2 46 0 0,-3-1-22 0 0,-4-3-24 0 0,-2-2 18 0 0,-3-2-7 0 0,-4-4-32 0 0,-1-2 52 0 0,-4-1-31 0 0,-3-1-4 0 0,-2 0 7 0 0,-2 5 33 0 0,-2 4-42 0 0,-1 7 1 0 0,4 9-52 0 0,3 7 21 0 0,4 7 140 0 0,1 4-83 0 0,0 6-18 0 0,2 7 41 0 0,6 5-31 0 0,5 2 56 0 0,6 1-53 0 0,6-2 54 0 0,5-4-29 0 0,5-4 14 0 0,3-4-9 0 0,3-4-48 0 0,2-4 41 0 0,1-3-57 0 0,1-1 63 0 0,1-3-6 0 0,-2-2 8 0 0,0 0 9 0 0,-3 0 22 0 0,-2 0 4 0 0,-1 1 76 0 0,-8 3-245 0 0,-6 3 52 0 0,-2 3 95 0 0,-2 5-14 0 0,-2 9 25 0 0,-4 7-52 0 0,-4 8-35 0 0,-4 5 30 0 0,-4 4-36 0 0,-4 2 79 0 0,-3 2-51 0 0,-1 2-10 0 0,1 0-19 0 0,-1 0 53 0 0,3 1 20 0 0,2 0 2 0 0,3-2 8 0 0,3-1-15 0 0,4-2 24 0 0,2-3 1 0 0,4-2-4 0 0,3-2 8 0 0,3-4-12 0 0,5-4-34 0 0,3-3 37 0 0,0-4-27 0 0,2-5-20 0 0,0-3-22 0 0,-1-3 9 0 0,1-4 13 0 0,-1-2 18 0 0,1-4-22 0 0,0-2 23 0 0,-1-4-40 0 0,1-3 45 0 0,-1-2-15 0 0,-1-4-23 0 0,-1-1 27 0 0,-1-2-33 0 0,-2-1 28 0 0,-1-1-51 0 0,-3-2 48 0 0,-2-2-35 0 0,-2-1 25 0 0,-2-2 16 0 0,-1-2-65 0 0,-3-1 68 0 0,1-2 0 0 0,-2 0 38 0 0,0 0 16 0 0,-1 2 181 0 0,-1 7 16 0 0,0 3 13 0 0,0 8 49 0 0,0 5 3 0 0,0 7-2 0 0,-1 2 202 0 0,1 5-450 0 0,0 1 43 0 0,-2-2-103 0 0,-2 0 54 0 0,-3 4-63 0 0,-1 8 22 0 0,-2 7-22 0 0,1 7 29 0 0,1 5-47 0 0,2 4 14 0 0,2 2 23 0 0,1 1-26 0 0,2-1 41 0 0,2 0-44 0 0,2-1 83 0 0,3-3-80 0 0,2-1 92 0 0,1-3-93 0 0,3-3 42 0 0,2-4 1 0 0,1-3-25 0 0,2-4 55 0 0,2-4-68 0 0,1-1 21 0 0,3-4-49 0 0,4-2 64 0 0,3-3-143 0 0,4-4-219 0 0,3-3-195 0 0,4-4-249 0 0,2-3-339 0 0,1-5-261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49.1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064.14063"/>
      <inkml:brushProperty name="anchorY" value="-11821.22559"/>
      <inkml:brushProperty name="scaleFactor" value="0.5"/>
    </inkml:brush>
  </inkml:definitions>
  <inkml:trace contextRef="#ctx0" brushRef="#br0">176 136 6217 0 0,'0'0'0'0'0,"-7"-3"-8"0"0,-8-7 233 0 0,-5-4 78 0 0,-5-4 77 0 0,-1-3 47 0 0,3 2 82 0 0,2 2 39 0 0,5 3 38 0 0,5 5 1 0 0,4 3-229 0 0,3 1 317 0 0,5 6-615 0 0,-1 0-173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0.5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046.72461"/>
      <inkml:brushProperty name="anchorY" value="-10837.21875"/>
      <inkml:brushProperty name="scaleFactor" value="0.5"/>
    </inkml:brush>
  </inkml:definitions>
  <inkml:trace contextRef="#ctx0" brushRef="#br0">230 1197 5212 0 0,'0'0'0'0'0,"5"-3"92"0"0,9-5 52 0 0,7-6 134 0 0,5-4 39 0 0,4-3 127 0 0,1-4 90 0 0,0-1 32 0 0,-2-1 83 0 0,-4-1-72 0 0,-5-1 27 0 0,-5 1-64 0 0,-5-1-3 0 0,-4 1-91 0 0,-4 0-112 0 0,-3 5 25 0 0,-2 2-94 0 0,-3 2-29 0 0,-2 2-11 0 0,-4 1-120 0 0,-3 2-24 0 0,-2 4-38 0 0,-3 2 21 0 0,-1 3-67 0 0,-1 3 10 0 0,0 2-15 0 0,1 4-18 0 0,0 2 10 0 0,0 4 14 0 0,0 3 0 0 0,-2 3 15 0 0,0 3 11 0 0,0 2-2 0 0,0 4 16 0 0,0 1-4 0 0,0 2 16 0 0,1 2-50 0 0,-1 1-9 0 0,3 0 28 0 0,1-1-11 0 0,2-1-19 0 0,4-2-17 0 0,5-2-30 0 0,4-2 63 0 0,7-4-44 0 0,5-2-9 0 0,5-4 59 0 0,5-4-56 0 0,2-4 74 0 0,2-5-26 0 0,1-3-23 0 0,0-3 0 0 0,-2-3 6 0 0,-1-1 34 0 0,-2-1-32 0 0,-1-2-17 0 0,-2 0 66 0 0,-2 0-106 0 0,-1-1 56 0 0,-1 0-23 0 0,-3 2-46 0 0,0 1 102 0 0,-1 3-38 0 0,-1 6 62 0 0,-1 7-24 0 0,-1 6-52 0 0,0 4 59 0 0,0 4-7 0 0,-1 1-49 0 0,2 1 100 0 0,3 0-54 0 0,2 0-33 0 0,3-2 90 0 0,5-2-80 0 0,3-2 67 0 0,4-2-103 0 0,2-3 63 0 0,3-2-59 0 0,1-3 99 0 0,0-3-24 0 0,1-1-74 0 0,-1-4 100 0 0,-1-3-85 0 0,0-2 62 0 0,1-2-17 0 0,-1-3-51 0 0,0-2-273 0 0,1-3-66 0 0,-1-2-71 0 0,-1-2-168 0 0,-2-1-23 0 0,-3-2-132 0 0,-3-1 3 0 0,-4 0 46 0 0,-2-1 204 0 0,-4-1 88 0 0,0-1 85 0 0,-2-2 143 0 0,-1-1 50 0 0,0-3 120 0 0,0-2 23 0 0,-1-3-42 0 0,0-3 34 0 0,-2-2 17 0 0,-1-3 22 0 0,-1-3 89 0 0,-1-2 94 0 0,-1-1 74 0 0,0 3-6 0 0,-1 11 106 0 0,0 3 25 0 0,-1 11-43 0 0,1 9 0 0 0,0 7-98 0 0,0 5-78 0 0,0-2-82 0 0,0 2-34 0 0,0-2-14 0 0,0 0-50 0 0,0 2 3 0 0,1 5 14 0 0,1 8 2 0 0,1 8-41 0 0,2 10 74 0 0,0 8-52 0 0,2 9 26 0 0,1 6 45 0 0,1 6-22 0 0,1 3-10 0 0,3 1 14 0 0,2 2 42 0 0,2-2-32 0 0,2 0-38 0 0,0-2 34 0 0,0-2-60 0 0,-3-3 64 0 0,-3-3-35 0 0,-4-4-22 0 0,-4-3 13 0 0,-4-5 35 0 0,-1-10-11 0 0,-2-7 48 0 0,0-8 77 0 0,-2-4 586 0 0,4-10-501 0 0,-1 1 27 0 0,0 3-59 0 0,0 1-27 0 0,2-3-130 0 0,4-6-33 0 0,5-7-24 0 0,3-7 35 0 0,6-7-71 0 0,2-5 41 0 0,4-5-4 0 0,1-3-29 0 0,2-2-55 0 0,2-1 66 0 0,0 1-11 0 0,0 0-52 0 0,-1 3 74 0 0,-1 4-80 0 0,0 4 15 0 0,0 5 32 0 0,-1 5 29 0 0,2 5-62 0 0,1 4 8 0 0,0 5 52 0 0,1 3-69 0 0,0 3 83 0 0,0 4-44 0 0,0 3-4 0 0,0 3 59 0 0,-1 4-37 0 0,-2 3 7 0 0,-1 3-33 0 0,-3 2 23 0 0,-2 3-51 0 0,-3 2 33 0 0,-4 1 7 0 0,-5 2-12 0 0,-4 1 19 0 0,-5 0 9 0 0,-5 0 17 0 0,-5 1 15 0 0,-5-1 6 0 0,-5 0-8 0 0,-5-1 3 0 0,-4-1-33 0 0,-4-2-1 0 0,-3-1 8 0 0,-2-3-9 0 0,0-4-2 0 0,0-2 24 0 0,2-3 30 0 0,2-3 44 0 0,7-3-10 0 0,7-3-20 0 0,8-2 41 0 0,0-1-32 0 0,1-2 0 0 0,1-2-126 0 0,2-3 133 0 0,3-2-144 0 0,5-4 84 0 0,4-2-105 0 0,4-1 52 0 0,4-2-28 0 0,4-3 34 0 0,5-1 47 0 0,1-2-138 0 0,4-1 100 0 0,1-3-10 0 0,3-2 14 0 0,3-3 5 0 0,3-3 5 0 0,1-3-47 0 0,1-2 4 0 0,0-5 57 0 0,-1-2-47 0 0,-3-4-29 0 0,-2-3 22 0 0,-3-3-1 0 0,-2-3 19 0 0,-2-3-28 0 0,-2-1 51 0 0,-1-2-15 0 0,-2 1 20 0 0,-3 2-13 0 0,-1 5 13 0 0,-4 5-36 0 0,-1 7 48 0 0,-3 7 130 0 0,-3 10 19 0 0,-2 10 52 0 0,-2 8-24 0 0,0 3 53 0 0,-2 2-18 0 0,0 3 20 0 0,0 1-64 0 0,0 2-84 0 0,0-2-50 0 0,-3 0-54 0 0,-1 3 11 0 0,-1 5 37 0 0,-3 6-31 0 0,-1 9 25 0 0,0 9-15 0 0,-2 7 18 0 0,1 9 51 0 0,2 6-107 0 0,0 5 90 0 0,2 4-52 0 0,1 2 84 0 0,3 2-69 0 0,2 0 36 0 0,2-1-19 0 0,4-2 28 0 0,3-2 43 0 0,4-3-100 0 0,3-4 18 0 0,4-3-3 0 0,2-5 38 0 0,2-4-20 0 0,3-5-1 0 0,2-3 11 0 0,2-6-42 0 0,2-4 110 0 0,1-4-51 0 0,2-4-52 0 0,0-4 60 0 0,2-4-22 0 0,1-4-45 0 0,3-5 10 0 0,2-3 87 0 0,2-3-98 0 0,1-3-3 0 0,1-3 52 0 0,-1-1-30 0 0,0-3 10 0 0,-2-1 4 0 0,-2-3-6 0 0,-1-2-69 0 0,-2-3-26 0 0,-2-3-12 0 0,-2-3 8 0 0,-1-1-29 0 0,-3-3 4 0 0,0-1 95 0 0,-3-1 61 0 0,-3 0 68 0 0,-3 1 88 0 0,-4 2 104 0 0,-4 1-30 0 0,-6 4 39 0 0,-3 8-44 0 0,-5 2-52 0 0,-3 4-140 0 0,-5 3-22 0 0,-5 4-39 0 0,-5 2-59 0 0,-3 4-1 0 0,-4 3-61 0 0,-2 4 65 0 0,0 4-18 0 0,-1 5 44 0 0,0 4-34 0 0,1 4 31 0 0,0 3 1 0 0,1 3-19 0 0,2 4 53 0 0,3 3-43 0 0,4 1 42 0 0,5 1 76 0 0,6 0-25 0 0,7-1-5 0 0,7-2 0 0 0,8-1 17 0 0,10-2-10 0 0,9-3-24 0 0,12-2-40 0 0,10-4-60 0 0,11-3-6 0 0,7-3 0 0 0,5-5-59 0 0,5-3-59 0 0,1-3-178 0 0,-1-2-151 0 0,-2-3-224 0 0,-3-2-409 0 0,-6-1-317 0 0,-4-1-386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1.34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758.96484"/>
      <inkml:brushProperty name="anchorY" value="-11454.02734"/>
      <inkml:brushProperty name="scaleFactor" value="0.5"/>
    </inkml:brush>
  </inkml:definitions>
  <inkml:trace contextRef="#ctx0" brushRef="#br0">446 59 5296 0 0,'0'0'0'0'0,"-1"-4"-16"0"0,-4-4 10 0 0,-2-3-46 0 0,-3-1 75 0 0,0 1 70 0 0,-4 2 33 0 0,-1 6 17 0 0,-3 6 12 0 0,-2 7 88 0 0,-1 9 79 0 0,-1 6 7 0 0,-1 8-11 0 0,-1 6-66 0 0,-1 4 42 0 0,0 4 29 0 0,-1 2 9 0 0,2 2-59 0 0,1 1-50 0 0,2 1-36 0 0,2 0 8 0 0,0 2-12 0 0,3-1-17 0 0,1 1-37 0 0,2 0-5 0 0,2 0-25 0 0,2-2 4 0 0,3 0 2 0 0,2-3 17 0 0,5-1-28 0 0,3-3-52 0 0,4-4 43 0 0,6-3-31 0 0,5-4 31 0 0,6-4-73 0 0,6-3 26 0 0,7-4-39 0 0,5-4-126 0 0,7-3-120 0 0,6-5-166 0 0,7-4-183 0 0,5-5-231 0 0,-11-1-8705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1.70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2636.27734"/>
      <inkml:brushProperty name="anchorY" value="-13505.625"/>
      <inkml:brushProperty name="scaleFactor" value="0.5"/>
    </inkml:brush>
  </inkml:definitions>
  <inkml:trace contextRef="#ctx0" brushRef="#br0">48 137 5881 0 0,'0'0'0'0'0,"-2"-3"4"0"0,-3-5 32 0 0,-1-5 6 0 0,-3-3 112 0 0,1 1-96 0 0,1-2 17 0 0,0 4-4 0 0,4 0-22 0 0,3 0-18 0 0,5 2 23 0 0,6 3 15 0 0,6 3 28 0 0,6 3 18 0 0,4 6 44 0 0,4 5 0 0 0,5 7 50 0 0,3 7-39 0 0,3 6 70 0 0,1 9 8 0 0,2 5 9 0 0,0 7 2 0 0,-2 5-23 0 0,-2 4 78 0 0,-4 0-10 0 0,-3 2 113 0 0,-5-1-117 0 0,-5-1 22 0 0,-6 0-12 0 0,-6-2-20 0 0,-6 0-14 0 0,-6-2-86 0 0,-5-2 4 0 0,-5 0-72 0 0,-4-2 10 0 0,-4 0-16 0 0,-2-2-74 0 0,-3 0 40 0 0,-2-2-17 0 0,-2-1 45 0 0,-2 0-59 0 0,0-2 25 0 0,-2-1-18 0 0,-2-1-20 0 0,-1-2 0 0 0,0-1-38 0 0,-2-3-5 0 0,2-2-10 0 0,0-4 42 0 0,3-5-36 0 0,3-2-7 0 0,8-7-72 0 0,5-5-336 0 0,7-5-147 0 0,3-3-254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2.45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499.79297"/>
      <inkml:brushProperty name="anchorY" value="-15845.78906"/>
      <inkml:brushProperty name="scaleFactor" value="0.5"/>
    </inkml:brush>
  </inkml:definitions>
  <inkml:trace contextRef="#ctx0" brushRef="#br0">0 43 4312 0 0,'0'0'0'0'0,"2"-3"100"0"0,-1-2 19 0 0,1 1 64 0 0,1-3-35 0 0,-1 0 52 0 0,0 2-23 0 0,0 1-10 0 0,0-1 681 0 0,0 3-579 0 0,4 1 41 0 0,3 6 50 0 0,5 6 90 0 0,3 7-76 0 0,3 9-45 0 0,2 6-70 0 0,1 8-1 0 0,0 5-13 0 0,0 6-79 0 0,-2 5-30 0 0,-3 5-81 0 0,-5 4 31 0 0,-2 4 45 0 0,-5 1-35 0 0,-2 3 29 0 0,-2-1 49 0 0,-2 0-33 0 0,-3-2 56 0 0,-2-2-29 0 0,-2-2 15 0 0,-1-2-51 0 0,-3-3 34 0 0,0-3-74 0 0,-1-2-35 0 0,-1-4-12 0 0,0-3-35 0 0,1-3 40 0 0,0-4-52 0 0,1-3 29 0 0,2-4-32 0 0,1-3 22 0 0,2-4-35 0 0,1-7-284 0 0,2-6-79 0 0,1-6-150 0 0,1-5-245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2.7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444.10938"/>
      <inkml:brushProperty name="anchorY" value="-18267.21484"/>
      <inkml:brushProperty name="scaleFactor" value="0.5"/>
    </inkml:brush>
  </inkml:definitions>
  <inkml:trace contextRef="#ctx0" brushRef="#br0">777 83 4964 0 0,'0'0'0'0'0,"0"-5"44"0"0,-1-3 75 0 0,1-4 11 0 0,-1 2 57 0 0,1 0 36 0 0,0 3 69 0 0,0 3-19 0 0,0 1 16 0 0,-1-2-53 0 0,1 0-40 0 0,-1 1-25 0 0,0-1-68 0 0,-3 1-55 0 0,-3 3-42 0 0,-3 6 1 0 0,-4 8-20 0 0,-3 8 26 0 0,-3 8-50 0 0,-5 6 33 0 0,-2 7-1 0 0,-3 4 32 0 0,-3 3-40 0 0,-2 2 14 0 0,-3 1 4 0 0,-2 0 12 0 0,-1 0 15 0 0,-1-1-12 0 0,0-1 15 0 0,1-1-23 0 0,1-1-3 0 0,2-1 38 0 0,2-2-40 0 0,3-3 13 0 0,1-1-4 0 0,4-4-5 0 0,2-3 6 0 0,4-3-29 0 0,3-3 22 0 0,5-7-344 0 0,3-3-70 0 0,4-5-150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3.00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2815.85156"/>
      <inkml:brushProperty name="anchorY" value="-18347.19141"/>
      <inkml:brushProperty name="scaleFactor" value="0.5"/>
    </inkml:brush>
  </inkml:definitions>
  <inkml:trace contextRef="#ctx0" brushRef="#br0">1 73 4392 0 0,'0'0'68'0'0,"3"-4"28"0"0,0 0 81 0 0,3-4 11 0 0,0 2 27 0 0,4-4-26 0 0,-2 2 43 0 0,3-1-17 0 0,0 1-88 0 0,2 1 129 0 0,3 1-103 0 0,4 4 46 0 0,1 5-37 0 0,1 8 66 0 0,2 6 31 0 0,1 8 12 0 0,0 8 26 0 0,3 7-98 0 0,0 7 12 0 0,2 7-78 0 0,1 5 31 0 0,1 3-47 0 0,1 3-35 0 0,-1 1 23 0 0,0-1-67 0 0,1 0 8 0 0,-1-3-9 0 0,1-3 14 0 0,-1-3-1 0 0,1-3-36 0 0,-1-4 21 0 0,0-4-46 0 0,0-4 31 0 0,-1-6-34 0 0,-1-5 19 0 0,-2-4-11 0 0,-1-4-11 0 0,-2-4-203 0 0,-5-5-204 0 0,-2-2-192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4.57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584.69141"/>
      <inkml:brushProperty name="anchorY" value="-20261.37891"/>
      <inkml:brushProperty name="scaleFactor" value="0.5"/>
    </inkml:brush>
  </inkml:definitions>
  <inkml:trace contextRef="#ctx0" brushRef="#br0">339 233 3988 0 0,'0'0'0'0'0,"-4"-7"24"0"0,-9-13 42 0 0,-5-12 2 0 0,-5-8 12 0 0,3 4-16 0 0,-2 2 30 0 0,5 7 42 0 0,1 7 30 0 0,0 7-18 0 0,3 10 1 0 0,1 9 24 0 0,2 10 71 0 0,4 10 41 0 0,2 11-29 0 0,3 10 6 0 0,3 9-47 0 0,2 9 44 0 0,3 9-48 0 0,4 8 37 0 0,3 8-133 0 0,4 7 39 0 0,4 5-32 0 0,3 3-34 0 0,1 0 14 0 0,2 1-62 0 0,0-2 39 0 0,-2 0-75 0 0,-2-2 49 0 0,-3 0-55 0 0,-4-3 20 0 0,-4-3-2 0 0,-3-5-33 0 0,-5-4 38 0 0,-4-7-46 0 0,-2-6 23 0 0,-4-7 16 0 0,-2-7-19 0 0,-1-8 16 0 0,-2-7-4 0 0,0-7 94 0 0,1-11-50 0 0,-2-7 7 0 0,0-6-19 0 0,-3-5-6 0 0,-3-6 38 0 0,-2-6-22 0 0,-2-5-5 0 0,-3-5-3 0 0,-3-6-28 0 0,-1-4-7 0 0,-3-5 0 0 0,-1-4 7 0 0,1-4 2 0 0,1-3-9 0 0,2-2-1 0 0,5-2-19 0 0,3 0 33 0 0,6 1-25 0 0,4 0 22 0 0,6 0 12 0 0,3 2-35 0 0,6 1 30 0 0,4 0-14 0 0,4 1-6 0 0,5-1 17 0 0,5 0 22 0 0,4-1-44 0 0,4 0-3 0 0,4 0 14 0 0,5 0-31 0 0,3 0 10 0 0,2-1 19 0 0,1-1 3 0 0,1-1-51 0 0,1-2 91 0 0,-2-1-42 0 0,1-1-5 0 0,-2-2 8 0 0,-1 0 20 0 0,-2-1-48 0 0,-1-1-4 0 0,-3 2 70 0 0,-2 2-79 0 0,-3 3 54 0 0,-3 5-49 0 0,-4 6 98 0 0,-7 8-11 0 0,-4 6-53 0 0,-5 6 62 0 0,-5 7-105 0 0,-4 8 34 0 0,-4 8 11 0 0,-3 7-11 0 0,-1 6-5 0 0,-1 5-7 0 0,2 4-17 0 0,0 1 8 0 0,3 2 39 0 0,2 1-22 0 0,2 1-9 0 0,2-1 41 0 0,1 1 29 0 0,2 1-73 0 0,1-1 44 0 0,2-1-14 0 0,3-2 16 0 0,1-1-9 0 0,2-3 55 0 0,3-3-53 0 0,0-2-23 0 0,2-5 80 0 0,0-3-17 0 0,2-3 3 0 0,1-4-90 0 0,1-3 81 0 0,-1-4-29 0 0,1-4 8 0 0,-1-2-14 0 0,-1-4 13 0 0,0-4-18 0 0,-1-4-9 0 0,-2-4 11 0 0,0-4-23 0 0,0-4 21 0 0,-1-3-7 0 0,-2-4-12 0 0,-1-2 4 0 0,-2-1 31 0 0,-1-2-10 0 0,-3-1 5 0 0,-2 1 0 0 0,-1 0-19 0 0,-2 1-13 0 0,-2 2 64 0 0,0 1-30 0 0,-2 4 118 0 0,0 7-50 0 0,-1 7 7 0 0,0 6 76 0 0,1 5-57 0 0,-1 4 90 0 0,1 3-126 0 0,0 0-26 0 0,-1 0-86 0 0,-3 2 26 0 0,-2 7-10 0 0,-1 8 8 0 0,0 7-15 0 0,2 6-14 0 0,4 3-10 0 0,3 1 48 0 0,4 0-16 0 0,5-1 7 0 0,3-1-23 0 0,3-3 39 0 0,3-1-18 0 0,3-2 40 0 0,0-4-2 0 0,2-2-11 0 0,-1-3 0 0 0,1-3-14 0 0,-2-4 73 0 0,1-2-41 0 0,-1-3 25 0 0,-1-4-52 0 0,1-4 6 0 0,-1-3 37 0 0,0-5-46 0 0,-2-3 21 0 0,0-5-68 0 0,-1-4 56 0 0,0-3-10 0 0,-2-2-11 0 0,0-1 28 0 0,-2 0-36 0 0,-2-2 48 0 0,-3 0-33 0 0,-2-2 48 0 0,-2-3-55 0 0,-2-1 3 0 0,-1-1 17 0 0,0 1-3 0 0,-1 1 6 0 0,-1 7 50 0 0,1 6-106 0 0,2 8 33 0 0,-4 14-1 0 0,0 0 0 0 0,0 0 0 0 0,0-1 0 0 0,0 1 0 0 0,1 0 0 0 0,-1 0 0 0 0,0 0 1 0 0,0 0-1 0 0,0-1 0 0 0,1 1 0 0 0,-1 0 0 0 0,0 0 0 0 0,0 0 0 0 0,0 0 0 0 0,1 0 0 0 0,-1-1 0 0 0,0 1 0 0 0,0 0 0 0 0,0 0 0 0 0,1 0 0 0 0,-1 0 0 0 0,0 0 0 0 0,0 0 1 0 0,1 0-1 0 0,-1 0 0 0 0,0 0 0 0 0,0 0 0 0 0,1 0 0 0 0,-1 0 0 0 0,0 0 0 0 0,1 0 0 0 0,9 10-2 0 0,3 10-31 0 0,1 8 10 0 0,2 5 42 0 0,1 3-23 0 0,-1 2 4 0 0,-1-1-13 0 0,-1 0 17 0 0,-1-1-6 0 0,-1-2 11 0 0,-2-2-2 0 0,-2-1-32 0 0,-2-2 5 0 0,0-1 16 0 0,-2-4 12 0 0,-1-5 62 0 0,-1-6-1 0 0,-1-4 19 0 0,0-4-35 0 0,0-5-53 0 0,0-6 4 0 0,-2-9 12 0 0,1-6-21 0 0,-1-5 12 0 0,1-4-13 0 0,-1-2 36 0 0,2-1-62 0 0,1 0 42 0 0,2-1-18 0 0,2 2-4 0 0,3-1 20 0 0,1 2-12 0 0,2 2 19 0 0,1 1-19 0 0,3 2 6 0 0,2 2-7 0 0,1 3 21 0 0,2 4-7 0 0,1 2-25 0 0,-1 3 8 0 0,2 2 15 0 0,-2 2-25 0 0,0 3-14 0 0,0 3 45 0 0,-1 4-6 0 0,-1 4-10 0 0,-3 4 19 0 0,-1 5-20 0 0,-2 3 34 0 0,-3 3-10 0 0,-2 3-19 0 0,-1 3 15 0 0,-2 2 14 0 0,-1 1-28 0 0,1 2 32 0 0,-2 1-32 0 0,0 0 0 0 0,-1 1-1 0 0,0 0-10 0 0,-1-1 7 0 0,0 0-26 0 0,-1-2 12 0 0,0-1-5 0 0,0-1 15 0 0,0-3 5 0 0,1-1-238 0 0,0-7-164 0 0,0 0-323 0 0,0-6-216 0 0,0-3-249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4.9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7556.03906"/>
      <inkml:brushProperty name="anchorY" value="-22123.98828"/>
      <inkml:brushProperty name="scaleFactor" value="0.5"/>
    </inkml:brush>
  </inkml:definitions>
  <inkml:trace contextRef="#ctx0" brushRef="#br0">380 189 2796 0 0,'0'0'0'0'0,"0"-4"16"0"0,0-5 56 0 0,0-4 120 0 0,0-4 90 0 0,-1-3 64 0 0,-1-3 139 0 0,0 4 31 0 0,-1 1 69 0 0,1 3 92 0 0,0 5-43 0 0,-1-1 1183 0 0,2 6-1348 0 0,0 2-14 0 0,0-1-65 0 0,0 1-101 0 0,1 1 4 0 0,0 1-117 0 0,-5-2-20 0 0,-5-2-76 0 0,-9 2 38 0 0,-7 4-36 0 0,-4 4 56 0 0,-2 7-31 0 0,-1 6 16 0 0,2 5 5 0 0,2 4-1 0 0,1 3 6 0 0,3 3-25 0 0,3 1 21 0 0,2 0-44 0 0,3 1 49 0 0,4-2-10 0 0,2-1-6 0 0,4-1-20 0 0,5-3 24 0 0,3 0-42 0 0,6-3 46 0 0,4-1-33 0 0,5-2-19 0 0,6-1-22 0 0,4-3 18 0 0,6-2-12 0 0,4-3-26 0 0,4-3 8 0 0,5-3-32 0 0,3-3 4 0 0,2-4-8 0 0,3-4 19 0 0,0-3-34 0 0,-1-3 7 0 0,-1-3-8 0 0,-2-3-84 0 0,-1-3-223 0 0,-3-2-157 0 0,-2-3-113 0 0,-3-2-234 0 0,-2-3-113 0 0,-3-1-87 0 0,-2-2-168 0 0,-3-1 17 0 0,-3-2 32 0 0,-2-1 136 0 0,-6 6-4034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5.16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8998.20313"/>
      <inkml:brushProperty name="anchorY" value="-22981.92773"/>
      <inkml:brushProperty name="scaleFactor" value="0.5"/>
    </inkml:brush>
  </inkml:definitions>
  <inkml:trace contextRef="#ctx0" brushRef="#br0">87 158 3148 0 0,'0'0'0'0'0,"-1"-6"32"0"0,-2-8 168 0 0,0 0 78 0 0,-2-3 12 0 0,0-2 178 0 0,0 2 50 0 0,-1 0 123 0 0,1 4 37 0 0,-2-1 53 0 0,-8-10 3703 0 0,12 23-4388 0 0,-3 0 23 0 0,-2 5 29 0 0,1 8 21 0 0,1 8 75 0 0,4 11 11 0 0,6 10-25 0 0,4 7 45 0 0,6 6-18 0 0,4 5 19 0 0,2 3 52 0 0,2 1 14 0 0,0 0-28 0 0,0 1-20 0 0,-2-2-14 0 0,-1-1-9 0 0,-3-2-18 0 0,-4-3-29 0 0,-2-2-96 0 0,-5-4-27 0 0,-3-2-51 0 0,-2-2 31 0 0,-3-2 4 0 0,-2-2-44 0 0,-1-2 34 0 0,-1-2-26 0 0,0-2 40 0 0,0-3-63 0 0,1-3 38 0 0,0-3-31 0 0,2-2-254 0 0,1-6-208 0 0,2-1-190 0 0,0-6-286 0 0,4-1-262 0 0,4-3-299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5.54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9932.52734"/>
      <inkml:brushProperty name="anchorY" value="-25017.92188"/>
      <inkml:brushProperty name="scaleFactor" value="0.5"/>
    </inkml:brush>
  </inkml:definitions>
  <inkml:trace contextRef="#ctx0" brushRef="#br0">122 241 5168 0 0,'0'0'0'0'0,"-5"0"4"0"0,-10-2 89 0 0,-4 0 133 0 0,1 0 33 0 0,3 1 125 0 0,3 0 12 0 0,0-1 1608 0 0,8 2-1927 0 0,-3-1-35 0 0,-2 0 25 0 0,4-2-103 0 0,7 0 66 0 0,10-2 5 0 0,11 0-41 0 0,13-1 30 0 0,9-1-43 0 0,8-2 54 0 0,6-1-97 0 0,2-1 118 0 0,1-2-55 0 0,-2-1-1 0 0,-1 0 26 0 0,-4-1-33 0 0,-3 0 1 0 0,-4-1-10 0 0,-3 1 58 0 0,-5 0-46 0 0,-3 1 20 0 0,-3 1 5 0 0,-8 3 58 0 0,-9 3 36 0 0,-5 2 69 0 0,-5 2 442 0 0,-8 3-405 0 0,0 1-19 0 0,-3 0 613 0 0,8-1-689 0 0,5 1 29 0 0,3 2 8 0 0,1 6-16 0 0,0 5 12 0 0,-1 5-51 0 0,-2 4-13 0 0,-2 3 10 0 0,-1 3-25 0 0,-2 2 30 0 0,-1 1-42 0 0,0 0 18 0 0,-1-1-54 0 0,-1 0 38 0 0,0-2-41 0 0,0-2-22 0 0,0-1 20 0 0,1-2-4 0 0,0-2-9 0 0,0-4-109 0 0,-1-6-170 0 0,0-4-280 0 0,-1-4-352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5.73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1623.42969"/>
      <inkml:brushProperty name="anchorY" value="-26079.05078"/>
      <inkml:brushProperty name="scaleFactor" value="0.5"/>
    </inkml:brush>
  </inkml:definitions>
  <inkml:trace contextRef="#ctx0" brushRef="#br0">107 197 7501 0 0,'0'0'0'0'0,"-3"-5"120"0"0,-5-9 196 0 0,-4-6 121 0 0,-2-6 178 0 0,1 3 95 0 0,-1-1 11 0 0,3 5 17 0 0,2 5 15 0 0,4 5-152 0 0,-2 0-152 0 0,2 2-119 0 0,1 2-208 0 0,3-2-88 0 0,5 0-238 0 0,12 2-262 0 0,10 3-324 0 0,10 4-221 0 0,6 5-308 0 0,3 6-179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6.15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2571.05078"/>
      <inkml:brushProperty name="anchorY" value="-26764.36719"/>
      <inkml:brushProperty name="scaleFactor" value="0.5"/>
    </inkml:brush>
  </inkml:definitions>
  <inkml:trace contextRef="#ctx0" brushRef="#br0">1 147 3032 0 0,'0'0'0'0'0,"0"7"4"0"0,0 3 168 0 0,0-1-10 0 0,0 7 106 0 0,0 0-3 0 0,0-3 106 0 0,0 5 87 0 0,0-3-13 0 0,0 4 75 0 0,0-4-16 0 0,0 1-2 0 0,1 1-57 0 0,1 3 53 0 0,0 5-66 0 0,-1 2-56 0 0,0 2 66 0 0,-1 1-109 0 0,-1-1-30 0 0,0-2-31 0 0,-1 0 1 0 0,1-1-38 0 0,1-2-9 0 0,2-1-4 0 0,0-2-52 0 0,3-1-6 0 0,2 0 4 0 0,3-3-52 0 0,4-1 1 0 0,3-2-22 0 0,2-3-29 0 0,4-1-21 0 0,2-2 8 0 0,2-3-29 0 0,1-2-16 0 0,1-3 40 0 0,1-2-46 0 0,0-3 20 0 0,0-4-40 0 0,0-3 20 0 0,1-3-40 0 0,0-4 58 0 0,-1-2 0 0 0,0-3-55 0 0,-2-2 24 0 0,-1-2-15 0 0,-3-2 26 0 0,-1-1 12 0 0,-2-3 11 0 0,-3-3-38 0 0,-3-1 3 0 0,-3-3 20 0 0,-3 0 2 0 0,-3-2-4 0 0,-3-1 8 0 0,-4 1-31 0 0,-4 1 32 0 0,-4 2-29 0 0,-5 5 14 0 0,-4 5 4 0 0,-6 7 4 0 0,-5 6-20 0 0,-5 5 2 0 0,-5 6 4 0 0,-3 4-36 0 0,-2 4 48 0 0,-1 2-20 0 0,1 3-2 0 0,1 2-22 0 0,3 2 38 0 0,3 2 6 0 0,4 3-10 0 0,4 0-4 0 0,6 2-18 0 0,4 1-196 0 0,4 0-318 0 0,5 1-222 0 0,4 0-289 0 0,4 1-245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1:56.9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451.6875"/>
      <inkml:brushProperty name="anchorY" value="-27676.03711"/>
      <inkml:brushProperty name="scaleFactor" value="0.5"/>
    </inkml:brush>
  </inkml:definitions>
  <inkml:trace contextRef="#ctx0" brushRef="#br0">0 695 4840 0 0,'0'0'2599'0'0,"3"-2"-2295"0"0,-1 0-84 0 0,3-1-20 0 0,2 6-12 0 0,1 8-54 0 0,0 11-47 0 0,0 9-42 0 0,-2 4 39 0 0,0 2-44 0 0,-1-3-2 0 0,-1-2-28 0 0,0-4 6 0 0,0-3-23 0 0,0-2 20 0 0,1-3 11 0 0,0-2-26 0 0,-1-4 84 0 0,-1-4 13 0 0,1-3 1119 0 0,-3-5-1038 0 0,0 0-40 0 0,2 1-20 0 0,1-6-23 0 0,0-11 17 0 0,0-14-22 0 0,-1-12 20 0 0,1-9-43 0 0,1-4-25 0 0,1-1 5 0 0,3 0 4 0 0,3 0-16 0 0,3 0-9 0 0,3-1 7 0 0,5 0-23 0 0,4 0 7 0 0,4 0-12 0 0,3 1-7 0 0,2 1 24 0 0,2 2-30 0 0,1 3 42 0 0,2 3-27 0 0,0 5-14 0 0,1 4 60 0 0,-1 7-10 0 0,-3 5-13 0 0,-2 6 16 0 0,-3 6 18 0 0,-3 4-19 0 0,-3 4 21 0 0,-2 5 13 0 0,-3 3 24 0 0,-1 4 60 0 0,-3 4 23 0 0,-1 3 4 0 0,-1 4 12 0 0,-1 4 4 0 0,-1 3-33 0 0,-2 4 9 0 0,-3 1-41 0 0,-1 2-36 0 0,-3 2 3 0 0,-2 2-57 0 0,-2 0 84 0 0,-1 1-69 0 0,-1 0 83 0 0,-1 1-33 0 0,0-1 16 0 0,1 0-40 0 0,-1-2 63 0 0,2-1-35 0 0,-1-2-44 0 0,1-2 24 0 0,1-2-40 0 0,1-2 57 0 0,1-1-55 0 0,2-2 134 0 0,1-1-39 0 0,2-3 41 0 0,2-1 67 0 0,2-3-27 0 0,-2-4 37 0 0,2-2-8 0 0,2-2-44 0 0,4-3-66 0 0,2-2-44 0 0,3-3-46 0 0,2-1-12 0 0,2-4-7 0 0,3-3-39 0 0,0-2 6 0 0,1-3 66 0 0,0-3-101 0 0,1-2 71 0 0,-1-1-36 0 0,0-2-24 0 0,1-1 36 0 0,-2-2-27 0 0,0-1-11 0 0,-1-2-29 0 0,-2-3 114 0 0,-2-2-87 0 0,-1-1 96 0 0,-1-3-54 0 0,-2 0 40 0 0,-2 0 22 0 0,-3 1-1 0 0,-5 7 22 0 0,-2 2-70 0 0,-4 8 120 0 0,-2 1-90 0 0,-2 5 39 0 0,-4 0-57 0 0,-2 1 57 0 0,0 2-43 0 0,0 2-154 0 0,1 2 39 0 0,-2 1 10 0 0,-2 2 28 0 0,-2 4 40 0 0,2 5-73 0 0,4 5 35 0 0,6 4 11 0 0,6 2 65 0 0,5 2-97 0 0,4 0 90 0 0,2 0-52 0 0,2 0 2 0 0,-1 0 14 0 0,-1 0-39 0 0,-2-1 40 0 0,-2-1-88 0 0,-2 0 96 0 0,-3-1-97 0 0,-2 1 34 0 0,-3 0 27 0 0,-3 1-1 0 0,-5 2 3 0 0,-7-1 47 0 0,-5 0-68 0 0,-6-1 73 0 0,-6-3-88 0 0,-6-1 101 0 0,-6-1-310 0 0,-6-2-335 0 0,-6-1-329 0 0,-6-2-415 0 0,-5-3-428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11.69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9795.13672"/>
      <inkml:brushProperty name="anchorY" value="-39857.61328"/>
      <inkml:brushProperty name="scaleFactor" value="0.5"/>
    </inkml:brush>
  </inkml:definitions>
  <inkml:trace contextRef="#ctx0" brushRef="#br0">0 158 2172 0 0,'0'0'0'0'0,"9"-2"24"0"0,4-1 52 0 0,11-1 12 0 0,-1-1 75 0 0,7 0 1 0 0,4-1 43 0 0,2-1 15 0 0,0 1 54 0 0,-3 0-54 0 0,-3 1 25 0 0,-2 1-12 0 0,-2-1-69 0 0,0 0 25 0 0,0 0 26 0 0,0 0 3 0 0,2 0-26 0 0,2 0 20 0 0,0-1-59 0 0,3 0 17 0 0,1 0-13 0 0,2 1-3 0 0,1 0-41 0 0,2 1-36 0 0,2 1 17 0 0,0 0 9 0 0,1 2 29 0 0,-1 0 8 0 0,1 1 18 0 0,-2 1-12 0 0,-1 2-13 0 0,0-1 46 0 0,-1 1-71 0 0,-1 1-2 0 0,1-1-19 0 0,1 0-12 0 0,1 0-32 0 0,2-1 3 0 0,0 1-31 0 0,2-1-17 0 0,0-1 41 0 0,0 0-24 0 0,1 0-15 0 0,-1-1-13 0 0,1 0 11 0 0,1 1 13 0 0,1-1-8 0 0,1 2 13 0 0,2-1-41 0 0,1 1 64 0 0,0 0-25 0 0,2 0-5 0 0,-1 2-7 0 0,1-1 25 0 0,-2 1-8 0 0,-1-1-11 0 0,-1 1 22 0 0,-2 0-20 0 0,-2-1 20 0 0,-3 0-16 0 0,-1-1 10 0 0,-2 0-26 0 0,-2-1 3 0 0,-1 0 44 0 0,0 0-37 0 0,-1 0 9 0 0,-1-1-12 0 0,1 1 12 0 0,-1-1 28 0 0,-1-1-26 0 0,1 1 28 0 0,0-1-26 0 0,0 2-2 0 0,0-1 29 0 0,-1 1-15 0 0,-1 1 24 0 0,0 0-38 0 0,-2 0 16 0 0,0 1 9 0 0,0 0-37 0 0,-1 0 82 0 0,-1 1-86 0 0,-1-1 32 0 0,1 1 9 0 0,-1 0-32 0 0,1 0 28 0 0,0 0-22 0 0,0 0 15 0 0,0 0-42 0 0,-1-1 41 0 0,0 0 18 0 0,0 0-60 0 0,0-1 52 0 0,-1 0-26 0 0,1 0-6 0 0,0 0-22 0 0,1-1 43 0 0,1 0-47 0 0,2 0 5 0 0,0-1-20 0 0,0 0 50 0 0,0-1-57 0 0,-2 0 27 0 0,0 0 6 0 0,0-1-13 0 0,-2 0 1 0 0,1-1-24 0 0,0 1 67 0 0,0-2-39 0 0,2 0 9 0 0,-1-1 41 0 0,1 0-27 0 0,0-1-14 0 0,-1-1 10 0 0,0 0 10 0 0,0-2-37 0 0,0 0 2 0 0,-1 1 13 0 0,0-1-11 0 0,-1 2-10 0 0,0 0 17 0 0,-1 1 22 0 0,-1 1-16 0 0,0 0 8 0 0,0 0 7 0 0,-1 0-2 0 0,0 0-32 0 0,-1 0 28 0 0,-1 1-5 0 0,0-1-22 0 0,-2 1 73 0 0,2-1-88 0 0,1-1 80 0 0,1 1-52 0 0,0 1-23 0 0,-1 0 92 0 0,-1 0-68 0 0,0 1 24 0 0,0 2-2 0 0,0 1-38 0 0,0 1-2 0 0,-1 0 12 0 0,1 0-2 0 0,1-1 25 0 0,0 1-25 0 0,-4-1-159 0 0,-5 1-2 0 0,-4-1-80 0 0,-5 0-141 0 0,3 0-4 0 0,-2 0-150 0 0,-2 0-139 0 0,0-1-31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04.4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4817.82813"/>
      <inkml:brushProperty name="anchorY" value="-35893.55078"/>
      <inkml:brushProperty name="scaleFactor" value="0.5"/>
    </inkml:brush>
  </inkml:definitions>
  <inkml:trace contextRef="#ctx0" brushRef="#br0">0 1 3308 0 0,'0'0'0'0'0,"8"1"20"0"0,11 1 14 0 0,9 2 15 0 0,10 0 10 0 0,7 1-24 0 0,5 1 8 0 0,5 0 2 0 0,1 0-11 0 0,1-1 8 0 0,0 1-40 0 0,0 0 2 0 0,0 0-35 0 0,-1-2 45 0 0,0 0-16 0 0,-1 0-3 0 0,0-2 12 0 0,-3 0-14 0 0,0-1 4 0 0,-2-1 4 0 0,-2 0 36 0 0,-1 1-48 0 0,-1-1 30 0 0,0 1-13 0 0,-1 0-7 0 0,-2 1 2 0 0,-1 0 32 0 0,-2-1-28 0 0,-1 0 5 0 0,-3 0-2 0 0,-1 1 5 0 0,-2-1-6 0 0,-2 2 11 0 0,-2 0-18 0 0,-1 0-22 0 0,-3 0 25 0 0,-2 1-33 0 0,-1-1 47 0 0,-2 0-47 0 0,1-1 52 0 0,0 1 8 0 0,1 1-20 0 0,-4-1-85 0 0,0 1 104 0 0,-3-1 47 0 0,-1 0-77 0 0,0 1 12 0 0,-3-1 65 0 0,-2-1 95 0 0,-4 0-131 0 0,-1-1 66 0 0,-3 0 120 0 0,-1-1-146 0 0,-1 0-19 0 0,1-1 33 0 0,2 2-70 0 0,0 0 53 0 0,0 0-18 0 0,2 0-51 0 0,0-1 86 0 0,-1 1-23 0 0,-1-1 41 0 0,0 1-60 0 0,-2-1 33 0 0,2 0-141 0 0,0 0-60 0 0,-1 1 6 0 0,0-1-70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05.79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7446.09375"/>
      <inkml:brushProperty name="anchorY" value="-36890.55859"/>
      <inkml:brushProperty name="scaleFactor" value="0.5"/>
    </inkml:brush>
  </inkml:definitions>
  <inkml:trace contextRef="#ctx0" brushRef="#br0">78 1 3588 0 0,'0'0'0'0'0,"0"2"120"0"0,0 1 10 0 0,0 0 20 0 0,0 0 18 0 0,0-2 24 0 0,-1 2-4 0 0,-1-1 0 0 0,-1 3-18 0 0,0-1-10 0 0,-1 4-40 0 0,-3 3-8 0 0,-1 4 17 0 0,0 4-3 0 0,1 1-3 0 0,2 2-8 0 0,0-2-2 0 0,2 0-5 0 0,0-1-41 0 0,1 0 57 0 0,-1-2-98 0 0,2 0 16 0 0,-1 0-46 0 0,-1 0 5 0 0,2 0 14 0 0,-1-3 79 0 0,2 0-106 0 0,-1 0-81 0 0,1-2-25 0 0,0-4-87 0 0,0-2 45 0 0,0-1-114 0 0,0-1-15 0 0,-1-2 9 0 0,1-7-47 0 0,-2-6 31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06.67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519.76563"/>
      <inkml:brushProperty name="anchorY" value="-36378.38281"/>
      <inkml:brushProperty name="scaleFactor" value="0.5"/>
    </inkml:brush>
  </inkml:definitions>
  <inkml:trace contextRef="#ctx0" brushRef="#br0">245 0 3348 0 0,'0'0'0'0'0,"-3"3"8"0"0,-8 7 5 0 0,-8 6 40 0 0,-5 5-20 0 0,-4 3 32 0 0,-1 0-13 0 0,3-2-10 0 0,3-1 37 0 0,4-3-35 0 0,3-2 16 0 0,3-1-28 0 0,0 0-2 0 0,4-3 69 0 0,1-1-63 0 0,5-3-43 0 0,6-5 40 0 0,7-6-45 0 0,6-6 40 0 0,3-4 54 0 0,-1 0-2 0 0,0-1-22 0 0,-4 2 29 0 0,-3 3 0 0 0,-1 0-24 0 0,-2 1 32 0 0,-3 3-25 0 0,-2 2 4 0 0,-1 1-2 0 0,2-3-32 0 0,3-2 22 0 0,4-2-22 0 0,4-2-40 0 0,0 1 48 0 0,1 3-27 0 0,1 4-15 0 0,-1 5 10 0 0,0 3 75 0 0,0 3-55 0 0,0 2 165 0 0,-3 0-139 0 0,1 0 52 0 0,0 0 23 0 0,-4-1-66 0 0,3 2 35 0 0,-3-3-36 0 0,-3-1 19 0 0,-1-2-25 0 0,3 5-3 0 0,7 10-69 0 0,8 10 4 0 0,4 6 3 0 0,-3-4-79 0 0,-5-6-71 0 0,-6-7-39 0 0,-5-7-171 0 0,-1-2-15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09.0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7653.08984"/>
      <inkml:brushProperty name="anchorY" value="-37609.27344"/>
      <inkml:brushProperty name="scaleFactor" value="0.5"/>
    </inkml:brush>
  </inkml:definitions>
  <inkml:trace contextRef="#ctx0" brushRef="#br0">20 14 4188 0 0,'0'0'0'0'0,"-2"-1"60"0"0,-1 0 5 0 0,0-1 3 0 0,1 1 149 0 0,-7-8 1568 0 0,8 12-1674 0 0,1 0-42 0 0,0 2 37 0 0,0 1 46 0 0,0 2 20 0 0,0 0 9 0 0,0 3 16 0 0,1 3-59 0 0,1 5 36 0 0,0-2-31 0 0,3 6-34 0 0,-1-4-5 0 0,4 5-30 0 0,-1-3 1 0 0,2 3 12 0 0,-1-5 37 0 0,1 2-1 0 0,-1-4-10 0 0,2-1-28 0 0,-3-3 22 0 0,1-1-65 0 0,-1-2 36 0 0,-2-4-190 0 0,-2-2-12 0 0,-1-1-30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09.73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8584.08594"/>
      <inkml:brushProperty name="anchorY" value="-38766.51172"/>
      <inkml:brushProperty name="scaleFactor" value="0.5"/>
    </inkml:brush>
  </inkml:definitions>
  <inkml:trace contextRef="#ctx0" brushRef="#br0">444 33 3588 0 0,'0'0'936'0'0,"-4"-3"-755"0"0,0 1-17 0 0,-7-2-2 0 0,1 1-25 0 0,-8 1 49 0 0,-9 3-1 0 0,-5 3-9 0 0,-2 3-22 0 0,1 2-27 0 0,3 2-8 0 0,3 1-20 0 0,7-2 27 0 0,3 0-89 0 0,1 1 83 0 0,0 2-47 0 0,0 1 18 0 0,-1 1-31 0 0,0 0 12 0 0,0 0-51 0 0,2 0 42 0 0,3-4 27 0 0,0 1-74 0 0,4-4 63 0 0,-1 1-39 0 0,1 3 29 0 0,0 2-119 0 0,3 0 99 0 0,5-2-128 0 0,5-6 130 0 0,5-5-50 0 0,4-7-2 0 0,4-5 27 0 0,1-3-14 0 0,0-4 28 0 0,0 0-49 0 0,-2 0 15 0 0,-1-1 3 0 0,-1 2 21 0 0,-2 1-33 0 0,0 1 57 0 0,-1 1-12 0 0,2-1 38 0 0,-1 0-55 0 0,1 0 60 0 0,0-1-10 0 0,-2 3 8 0 0,1 1-4 0 0,-3 4 44 0 0,0 0-97 0 0,2 3 86 0 0,-2 1-56 0 0,2 2 58 0 0,-3 1-35 0 0,3 3 63 0 0,-2 0-69 0 0,6 2 79 0 0,-3 1-43 0 0,7 3 4 0 0,-2-1-18 0 0,4 2-15 0 0,-4 0 45 0 0,2 1-99 0 0,-3-1 72 0 0,1 1-52 0 0,0 2 37 0 0,2 1-75 0 0,0 1 63 0 0,0-1-30 0 0,0 0 36 0 0,0 0-60 0 0,0 1 32 0 0,0 0-44 0 0,0 1-2 0 0,-4-3-76 0 0,1 1 155 0 0,1 0-68 0 0,-4-2-222 0 0,2 0-22 0 0,-4-3-201 0 0,-3-1-144 0 0,-2-3-114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33.50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4042.86719"/>
      <inkml:brushProperty name="anchorY" value="-57015.04297"/>
      <inkml:brushProperty name="scaleFactor" value="0.5"/>
    </inkml:brush>
  </inkml:definitions>
  <inkml:trace contextRef="#ctx0" brushRef="#br0">0 1 3148 0 0,'0'0'0'0'0,"4"0"4"0"0,6 0-18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23:36.30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4912.15625"/>
      <inkml:brushProperty name="anchorY" value="-57862.55859"/>
      <inkml:brushProperty name="scaleFactor" value="0.5"/>
    </inkml:brush>
  </inkml:definitions>
  <inkml:trace contextRef="#ctx0" brushRef="#br0">545 62 3988 0 0,'0'0'0'0'0,"5"-3"0"0"0,7-3 24 0 0,6-1 20 0 0,4-2 34 0 0,3 1-31 0 0,3 0 45 0 0,2 1 29 0 0,0 1 7 0 0,0 2-35 0 0,-1 2 45 0 0,-5 1-71 0 0,-2 2 12 0 0,-1 2 32 0 0,0 3-17 0 0,0 3 2 0 0,-1 3 70 0 0,-3 4 18 0 0,-4 3-20 0 0,-3 4 48 0 0,-7 4-23 0 0,-4 4-19 0 0,-5 4 24 0 0,-4 4 1 0 0,-3 1-98 0 0,-2 3 80 0 0,-3 1-24 0 0,0 1 21 0 0,0 1-9 0 0,-1 0 41 0 0,1-1-72 0 0,0 0-43 0 0,2-2 20 0 0,1-2-36 0 0,2-1-57 0 0,3-2-12 0 0,2-3 7 0 0,2-3-39 0 0,3-2 34 0 0,2-3 12 0 0,4-4 20 0 0,1-5 141 0 0,3-3-14 0 0,0-4 60 0 0,4-2 23 0 0,4-3 68 0 0,5-1-11 0 0,3-3 106 0 0,2-2-92 0 0,2-4-52 0 0,1-1 34 0 0,-1-2-37 0 0,-5 1 0 0 0,-1-2-38 0 0,-6 2-19 0 0,-4 2-81 0 0,-3-1 941 0 0,-4 5-852 0 0,5 2 25 0 0,5 5-43 0 0,4 9 0 0 0,1 9 27 0 0,-1 9-164 0 0,-2 7 2 0 0,-2 6-19 0 0,-2 6-8 0 0,-2 3 18 0 0,-2 3 27 0 0,-2 3-21 0 0,-2 1 28 0 0,-2 3-26 0 0,-2 0 91 0 0,-4 1-21 0 0,-3-1 57 0 0,-3 0-17 0 0,-3-2 45 0 0,-4-3 2 0 0,-1-3 21 0 0,-3-5 1 0 0,-1-5-87 0 0,-3-5 49 0 0,-2-4-80 0 0,-2-3-31 0 0,-4-5-54 0 0,-4-2 10 0 0,-3-3-112 0 0,-6-1 25 0 0,-5-2-51 0 0,-7 1-120 0 0,-8-1-174 0 0,-7 0-174 0 0,-8-1-188 0 0,-7 0-252 0 0,-6-1-133 0 0,-6-4-212 0 0,-3-1-200 0 0,19-5-9685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3:43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18 845 2716 0 0,'20'1'1747'0'0,"-21"1"-1720"0"0,1-1 0 0 0,-1 0 0 0 0,1 0 0 0 0,-1 1 1 0 0,0-1-1 0 0,0 0 0 0 0,0 0 0 0 0,0 0 0 0 0,0 0 0 0 0,0 0 0 0 0,0 0 0 0 0,-2 1 0 0 0,1 0-14 0 0,0-1-1 0 0,0 1 1 0 0,0 0-1 0 0,0 0 1 0 0,0 0-1 0 0,1 0 1 0 0,-1 0-1 0 0,-1 3 1 0 0,1 2 17 0 0,1 0 0 0 0,-1 0 0 0 0,1 0 1 0 0,1 0-1 0 0,-1 0 0 0 0,1 0 0 0 0,1 0 0 0 0,-1 0 1 0 0,3 9-1 0 0,16 67 225 0 0,-14-65-187 0 0,6 24 149 0 0,2 0 0 0 0,1-1 0 0 0,2 0 0 0 0,25 42 0 0 0,-39-78-135 0 0,1 0 1 0 0,0-1 0 0 0,1 1-1 0 0,-1-1 1 0 0,1 0-1 0 0,0 0 1 0 0,0 0-1 0 0,0 0 1 0 0,0-1-1 0 0,1 0 1 0 0,0 0-1 0 0,-1 0 1 0 0,1 0-1 0 0,0-1 1 0 0,1 1-1 0 0,-1-1 1 0 0,0-1-1 0 0,0 1 1 0 0,1-1-1 0 0,-1 0 1 0 0,1 0-1 0 0,-1-1 1 0 0,1 1-1 0 0,0-1 1 0 0,-1 0 0 0 0,1-1-1 0 0,-1 1 1 0 0,1-1-1 0 0,-1 0 1 0 0,1-1-1 0 0,-1 1 1 0 0,0-1-1 0 0,0 0 1 0 0,6-3-1 0 0,13-9 46 0 0,-1 0 0 0 0,-1-1 0 0 0,28-25 0 0 0,58-61-7 0 0,-61 55-96 0 0,658-635-367 0 0,-625 606-632 0 0,3 4-1 0 0,2 3 0 0 0,4 4 1 0 0,165-89-1 0 0,-209 132 278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19.70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320 601 4108 0 0,'0'0'467'0'0,"-2"-6"-506"0"0,-5-3 57 0 0,-8-1-14 0 0,-9 1 12 0 0,-6 6 68 0 0,-4 5-69 0 0,0 5-18 0 0,1 6 29 0 0,2 3-60 0 0,3 3 35 0 0,3 1 16 0 0,4 0-126 0 0,4 0 164 0 0,5 0-62 0 0,6 1-22 0 0,6-1 81 0 0,7 1-58 0 0,7 0 14 0 0,6 2 6 0 0,7 1 15 0 0,5 1-46 0 0,4 1 15 0 0,2 1 41 0 0,3 1-74 0 0,1 0 79 0 0,2 0-89 0 0,1 2 26 0 0,2 1 38 0 0,0 1-51 0 0,-1 3 64 0 0,-1 0-33 0 0,-3 1-31 0 0,-4-1 57 0 0,-5-2 8 0 0,-5-3 41 0 0,-5 0-26 0 0,-9 1-144 0 0,-8 5 136 0 0,-9 2-36 0 0,-9 1-36 0 0,-5-2 75 0 0,-6-5-56 0 0,-4-6 27 0 0,-2-5-3 0 0,-2-4 24 0 0,-1-3-100 0 0,7-4-26 0 0,6-4 199 0 0,7-2-73 0 0,4-2 54 0 0,5-2-27 0 0,3-1-155 0 0,-3 0 30 0 0,-1-7 28 0 0,4-8 36 0 0,4-8-51 0 0,6-7 44 0 0,3-4-9 0 0,4 0 16 0 0,2 0-7 0 0,2 1-30 0 0,1 2 106 0 0,2 0-111 0 0,-1-3 69 0 0,0-1-77 0 0,0-5 17 0 0,-2-3 6 0 0,-1-5 38 0 0,-2-5-52 0 0,-1-3 18 0 0,-2-5-52 0 0,-2-4 22 0 0,-3-4 4 0 0,-3-4 73 0 0,-4-3-104 0 0,-2-1 26 0 0,-2 0 51 0 0,-2 1-70 0 0,-2 3 117 0 0,-2 4-95 0 0,-1 7 58 0 0,-1 6-90 0 0,-1 7 122 0 0,-1 8-47 0 0,-1 7 7 0 0,1 11 151 0 0,-1 6-152 0 0,-2 6-8 0 0,-3 7-13 0 0,-2 5 29 0 0,1 7 12 0 0,2 7-3 0 0,2 8-52 0 0,2 7 16 0 0,3 7 48 0 0,2 7-20 0 0,2 5 60 0 0,3 4-76 0 0,1 4 62 0 0,2 3-48 0 0,3 2-4 0 0,3 0 75 0 0,2 2-61 0 0,4-1 26 0 0,0-1-25 0 0,3-1 1 0 0,0-2-44 0 0,2-3 50 0 0,0-4 10 0 0,2-4-39 0 0,1-3 5 0 0,2-5 35 0 0,1-4-55 0 0,2-5 28 0 0,0-3 14 0 0,0-3-10 0 0,1-5-52 0 0,-1-4 30 0 0,-1-4 82 0 0,-2-3-68 0 0,0-4-34 0 0,-1-4 66 0 0,1-3-47 0 0,-2-3 28 0 0,1-3-16 0 0,-2-3-75 0 0,-2-3 105 0 0,-1-3-49 0 0,-2-2 63 0 0,-2-2-53 0 0,-3-1-11 0 0,-3-3-15 0 0,-3-2 61 0 0,-2-3-34 0 0,-3 0-33 0 0,-4-2 66 0 0,-1-1-59 0 0,-4 1 0 0 0,-1 1 55 0 0,-2 2 24 0 0,-2 3-97 0 0,-1 2 107 0 0,3 7-193 0 0,3 5 102 0 0,-1 1-45 0 0,3 5 182 0 0,-1 0-163 0 0,0 0 85 0 0,3 2 28 0 0,8 4-2 0 0,9 6-5 0 0,10 3-75 0 0,7 2 45 0 0,3-1 14 0 0,1 0-1 0 0,-2-3-57 0 0,-2-3 3 0 0,-2-1-111 0 0,-1-3 196 0 0,-3-3-86 0 0,-1-1 12 0 0,-1-3-36 0 0,-5 1-15 0 0,-4 1 165 0 0,-4 2-60 0 0,-4 1 50 0 0,5 3-121 0 0,7 6 64 0 0,9 12-10 0 0,6 10-51 0 0,2 10 21 0 0,-3 5-13 0 0,-4 1-8 0 0,-7 0 68 0 0,-5-1-35 0 0,-4-2 14 0 0,-4-1-58 0 0,-3-1 180 0 0,-2 1-121 0 0,0-2 14 0 0,0 1 4 0 0,1-2-29 0 0,1-1-2 0 0,0-1 9 0 0,1-1 23 0 0,0-3-104 0 0,-1-2 84 0 0,0-8-296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0.26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110.81445"/>
      <inkml:brushProperty name="anchorY" value="-1673.34656"/>
      <inkml:brushProperty name="scaleFactor" value="0.5"/>
    </inkml:brush>
  </inkml:definitions>
  <inkml:trace contextRef="#ctx0" brushRef="#br0">0 1 4800 0 0,'0'0'0'0'0,"10"13"-24"0"0,4 4 136 0 0,-2-1 44 0 0,6 7 20 0 0,-2-2-10 0 0,-4-4 18 0 0,-2-5 46 0 0,0 2-69 0 0,-1-4 60 0 0,0 0-172 0 0,-1-4 21 0 0,-1-2 37 0 0,-2-5-135 0 0,-2-4 87 0 0,-2-6-29 0 0,0 1-130 0 0,-1-2-91 0 0,0 2-192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3.58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02.00928"/>
      <inkml:brushProperty name="anchorY" value="-2625.92236"/>
      <inkml:brushProperty name="scaleFactor" value="0.5"/>
    </inkml:brush>
  </inkml:definitions>
  <inkml:trace contextRef="#ctx0" brushRef="#br0">303 41 3908 0 0,'0'0'0'0'0,"1"-3"116"0"0,2-2 5 0 0,1-3 120 0 0,-1 1 31 0 0,6-9 2549 0 0,-8 15-2586 0 0,2 3 30 0 0,-1 9-3 0 0,-1 11 34 0 0,-4 12 15 0 0,-2 12 26 0 0,-4 9-24 0 0,-2 7 24 0 0,-3 6-91 0 0,-2 2-30 0 0,-2 2 4 0 0,0 2-64 0 0,-2 0 39 0 0,-1 1-47 0 0,-1 1 8 0 0,0 1-31 0 0,0 0 12 0 0,-1-1 27 0 0,1-1-46 0 0,2-2 24 0 0,1-3-77 0 0,3-4 26 0 0,3-3-49 0 0,4-5 11 0 0,4-3-14 0 0,4-3-35 0 0,3-5 18 0 0,4-4-2 0 0,4-5 32 0 0,3-4-51 0 0,2-4 36 0 0,4-5-49 0 0,2-5 4 0 0,3-3-232 0 0,4-6-178 0 0,4-4-257 0 0,4-5-217 0 0,3-5-134 0 0,4-5-210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4.04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970.83008"/>
      <inkml:brushProperty name="anchorY" value="-5170.47021"/>
      <inkml:brushProperty name="scaleFactor" value="0.5"/>
    </inkml:brush>
  </inkml:definitions>
  <inkml:trace contextRef="#ctx0" brushRef="#br0">175 151 4840 0 0,'0'0'0'0'0,"-6"-1"28"0"0,-9-2 80 0 0,-6 0 46 0 0,-6-1 11 0 0,-3 0 89 0 0,4 1-18 0 0,6 0 21 0 0,6 1-7 0 0,5 1-21 0 0,5 0-87 0 0,3 1 92 0 0,-1-1-214 0 0,4-2-27 0 0,8-3 30 0 0,13-3-43 0 0,11-3-7 0 0,9 0 11 0 0,8 1-24 0 0,3 1 86 0 0,2 1-58 0 0,0 2 21 0 0,-2 3-52 0 0,-1 1 56 0 0,-4 2-19 0 0,-4 2-4 0 0,-4 1 46 0 0,-4 2-61 0 0,-4 1 62 0 0,-4 2-15 0 0,-5 1 127 0 0,-4 1-100 0 0,-5 4 69 0 0,-4 3-28 0 0,-4 2 31 0 0,-4 3-46 0 0,-2 3 52 0 0,-4 1-30 0 0,-2 3 46 0 0,-1 2 30 0 0,-2 1 21 0 0,0 3 2 0 0,0 1 18 0 0,0 1-4 0 0,1 0 11 0 0,1 0-21 0 0,1 0-7 0 0,1-2-55 0 0,3-3-42 0 0,2-2 13 0 0,4-2-19 0 0,2-4 22 0 0,3-3-21 0 0,4-2 12 0 0,4-4-60 0 0,3-3 40 0 0,3-4-37 0 0,4-3-10 0 0,2-4-11 0 0,4-4-8 0 0,2-3 9 0 0,4-4-26 0 0,2-4 40 0 0,2-4-46 0 0,2-3 57 0 0,0-5-31 0 0,0-2 1 0 0,-2-3 0 0 0,-2-2 27 0 0,-4-2 53 0 0,-5-2 33 0 0,-6-3 56 0 0,-8 0 45 0 0,-8-3 21 0 0,-10 0 75 0 0,-11 1 5 0 0,-10 0 5 0 0,-7 3-20 0 0,-8 3-54 0 0,-4 6-85 0 0,-4 4-22 0 0,-2 7-30 0 0,-2 6-68 0 0,-3 6-26 0 0,-1 4-35 0 0,-4 5-5 0 0,-1 4-26 0 0,-3 4 38 0 0,-2 5-120 0 0,1 3-58 0 0,1 3-343 0 0,2 4-282 0 0,4 2-383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5.6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162.30762"/>
      <inkml:brushProperty name="anchorY" value="-6005.41992"/>
      <inkml:brushProperty name="scaleFactor" value="0.5"/>
    </inkml:brush>
  </inkml:definitions>
  <inkml:trace contextRef="#ctx0" brushRef="#br0">222 47 4228 0 0,'0'0'0'0'0,"-3"-5"32"0"0,-5-5 28 0 0,1 0 11 0 0,-4-1-20 0 0,-1 3 45 0 0,-1 5 33 0 0,1 8 25 0 0,3 11 25 0 0,5 12 25 0 0,4 13-8 0 0,5 13 28 0 0,3 14 7 0 0,5 12 17 0 0,3 10-7 0 0,3 10-34 0 0,4 7-3 0 0,2 5-35 0 0,2 3 40 0 0,0 1-27 0 0,-3 0-48 0 0,-3-3-19 0 0,-5-2-17 0 0,-5-6-60 0 0,-5-4 57 0 0,-6-5-45 0 0,-5-6 28 0 0,-6-6-32 0 0,-4-5 33 0 0,-3-7-10 0 0,-3-7-7 0 0,-1-7 55 0 0,-1-7-40 0 0,0-8 24 0 0,5-11-2 0 0,1-7 52 0 0,5-8 0 0 0,3-7 17 0 0,1-1-35 0 0,2-3-25 0 0,-3-2-23 0 0,-3-2 17 0 0,-2-6-50 0 0,-1-6-33 0 0,-2-7-11 0 0,1-7-43 0 0,0-5 37 0 0,1-3 28 0 0,0-1 1 0 0,2-1-5 0 0,1 0 3 0 0,3 2 13 0 0,2 7 24 0 0,2 6 31 0 0,4 2-211 0 0,6 0 114 0 0,7 0-15 0 0,8-1 4 0 0,5 3 21 0 0,3 2-19 0 0,1 5 7 0 0,1 3 7 0 0,0 4 12 0 0,-1 2-26 0 0,2 1 41 0 0,0 0-55 0 0,0 0 3 0 0,2 0 7 0 0,1-2-4 0 0,1 0-13 0 0,2-2-5 0 0,0-2 14 0 0,0 0-47 0 0,0-2-42 0 0,-1 0-37 0 0,0-1-8 0 0,-1-2-13 0 0,-1 0-12 0 0,-2-2 20 0 0,-1-1 3 0 0,-3 0 14 0 0,-5 1 85 0 0,-3 1 52 0 0,-1-2 66 0 0,-4 2-1 0 0,-2-1-20 0 0,-3 2 125 0 0,-4 2-111 0 0,-2 2 98 0 0,0-1-37 0 0,-2 1 49 0 0,0 1-63 0 0,0 1 66 0 0,-2 1-77 0 0,0 1 162 0 0,1-1-154 0 0,-1 2-74 0 0,-1 5 41 0 0,-2 5-24 0 0,-3 5 0 0 0,-1 5-4 0 0,0 4 38 0 0,1 1-62 0 0,1 1 33 0 0,2 0-6 0 0,2-3-9 0 0,3-1 22 0 0,2-1-40 0 0,3-2 36 0 0,3-1-30 0 0,2-2 0 0 0,3-2 22 0 0,3-1-12 0 0,2-3-9 0 0,2-2-6 0 0,2-3 23 0 0,1-2-16 0 0,2-2-42 0 0,2-4 55 0 0,1-2-19 0 0,0-3-13 0 0,0-3 29 0 0,0-2-37 0 0,0-2 25 0 0,0-2-36 0 0,-1-1 52 0 0,-1 0-16 0 0,-2-1-22 0 0,-3-2 8 0 0,-6 1-37 0 0,-5-1 80 0 0,-6 0-67 0 0,-6 0 27 0 0,-5 0-8 0 0,-4 0-22 0 0,-6 0 25 0 0,-5 0 10 0 0,-5 1 2 0 0,-2 1-36 0 0,-3 3 20 0 0,-1 2 30 0 0,-2 3-28 0 0,-1 3 6 0 0,0 4-6 0 0,-2 1-4 0 0,-1 4-22 0 0,0 2 5 0 0,0 3 44 0 0,1 3-65 0 0,2 2 35 0 0,3 2-20 0 0,4 2 18 0 0,4 2-19 0 0,5 1 29 0 0,4 2-3 0 0,5 0-64 0 0,5 1 42 0 0,4 0-108 0 0,4 0-195 0 0,6 0-38 0 0,3-1-146 0 0,5 0-20 0 0,3-1-151 0 0,4-2 7 0 0,4-1-55 0 0,3-2 54 0 0,4-2 163 0 0,4-2 35 0 0,4-3 128 0 0,4-3 9 0 0,4-3 106 0 0,3-4 61 0 0,3-3 18 0 0,-1-3 70 0 0,-1-3 36 0 0,-3-1 13 0 0,-5-1 21 0 0,-4 0 39 0 0,-6 0 80 0 0,-4-2 13 0 0,-5 0 111 0 0,-4-1 48 0 0,-3 0 60 0 0,-7 3 19 0 0,-2 0 82 0 0,-4 3 37 0 0,-2 0-43 0 0,-2 3 62 0 0,0-2-23 0 0,-2 2 3 0 0,0-6 2058 0 0,-3 14-2475 0 0,-1-2 17 0 0,-2-1-64 0 0,-5 5 11 0 0,-6 4 13 0 0,-3 7-12 0 0,-2 5-18 0 0,0 4 42 0 0,3 2-22 0 0,2 2-7 0 0,2 0 3 0 0,4 0 7 0 0,4 0-21 0 0,2 1 35 0 0,3 0-11 0 0,2-1-29 0 0,3 0 10 0 0,2-2-10 0 0,4-1 11 0 0,4-2-8 0 0,5-2 8 0 0,3-2-36 0 0,6-2 44 0 0,5-2-10 0 0,4-4 8 0 0,3-2 13 0 0,2-3-40 0 0,2-4 54 0 0,0-2-45 0 0,-2-3 9 0 0,-1-2 21 0 0,-5-4-21 0 0,-2-1 26 0 0,-5-3-41 0 0,-4-1 41 0 0,-4-2-41 0 0,-5-1 49 0 0,-3 0-28 0 0,-2-2 0 0 0,-2 1 23 0 0,0-1-26 0 0,-2 0 9 0 0,-1 0 34 0 0,0 1-29 0 0,-1 1 2 0 0,-2 4 60 0 0,-1 4 28 0 0,-2 4-56 0 0,-1 3 30 0 0,0 2 67 0 0,-2 1-164 0 0,-2 0-7 0 0,-3 3 53 0 0,-3 5-30 0 0,-2 6-9 0 0,-1 4 19 0 0,0 4 2 0 0,0 4-5 0 0,3 1-30 0 0,1 1 37 0 0,4-1-32 0 0,3-2 1 0 0,3-1 4 0 0,3-3-8 0 0,4-3-11 0 0,3-2 45 0 0,3-4-19 0 0,3-3 13 0 0,2-3-31 0 0,1-4 37 0 0,2-3-21 0 0,0-4 29 0 0,2-5-7 0 0,0-3-20 0 0,1-4 1 0 0,0-4 27 0 0,0-3 14 0 0,-1-3-39 0 0,0-1 55 0 0,-3-2-40 0 0,-3 0 40 0 0,-3-1-20 0 0,-2 1 11 0 0,-4-1-12 0 0,-3 0 31 0 0,-2 0 0 0 0,-4-2-40 0 0,-3 0 13 0 0,-2-1-25 0 0,-4 1-17 0 0,-3 0 26 0 0,-2 1-37 0 0,-1 4-12 0 0,-2 3-59 0 0,3 7-36 0 0,3 6-88 0 0,4 5-112 0 0,1 4-68 0 0,0 2-147 0 0,-3 1-53 0 0,-2 3-138 0 0,-2 5 0 0 0,0 6-45 0 0,1 7 20 0 0,1 6 37 0 0,0 6 17 0 0,2 4 55 0 0,2-6-4785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6.26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261.7793"/>
      <inkml:brushProperty name="anchorY" value="-8387.5293"/>
      <inkml:brushProperty name="scaleFactor" value="0.5"/>
    </inkml:brush>
  </inkml:definitions>
  <inkml:trace contextRef="#ctx0" brushRef="#br0">0 501 4272 0 0,'0'0'0'0'0,"2"4"40"0"0,2 4 61 0 0,1 4 24 0 0,2 3 86 0 0,-1-1 13 0 0,1 1 17 0 0,0 0 25 0 0,3 0 13 0 0,2-2-25 0 0,2-1-23 0 0,4-4-27 0 0,2-2-65 0 0,3-3-27 0 0,4-4-3 0 0,2-3-18 0 0,2-3-7 0 0,4-3-31 0 0,3-4-6 0 0,0-3-11 0 0,3-2-22 0 0,-1-2 29 0 0,-1-1 8 0 0,0-2-15 0 0,-2 0 24 0 0,-2-1 17 0 0,-4 0-51 0 0,-3 0 63 0 0,-5 1 9 0 0,-3-1 40 0 0,-3-1 34 0 0,-4-1 3 0 0,-3-2 41 0 0,-3 0-5 0 0,-3-2 23 0 0,-3 2-56 0 0,-2 0 41 0 0,-2 2-42 0 0,-3 1-36 0 0,-2 3 33 0 0,-2 3-64 0 0,-2 2 3 0 0,-3 4-8 0 0,-1 3 19 0 0,-1 3-77 0 0,-1 3-5 0 0,0 3-11 0 0,-1 3-21 0 0,0 3 5 0 0,1 2-31 0 0,-1 4 55 0 0,1 3-23 0 0,0 3 14 0 0,1 3-3 0 0,0 4 24 0 0,1 3-15 0 0,1 3-28 0 0,2 2 42 0 0,2 2-43 0 0,2 0 8 0 0,3 1 12 0 0,3-1 0 0 0,3-1-5 0 0,4 0-6 0 0,3-2 52 0 0,4 0-10 0 0,3-3-32 0 0,5-1 34 0 0,3-4-2 0 0,5-2-13 0 0,4-4-28 0 0,3-2 36 0 0,3-4-50 0 0,1-3-9 0 0,2-3 24 0 0,2-2-18 0 0,2-4 14 0 0,1-1 11 0 0,2-4 2 0 0,-1-2-19 0 0,0-2 2 0 0,-3-1 8 0 0,-3-2 16 0 0,-3-1-56 0 0,-4 0 64 0 0,-4-1-68 0 0,-4 1 7 0 0,-3 0 39 0 0,-4-1 0 0 0,-4 1-7 0 0,-4 3 130 0 0,-4 3-107 0 0,-3 3 89 0 0,-2 2-24 0 0,-1 3 12 0 0,-1 0-30 0 0,1 2 23 0 0,-1-1-27 0 0,0 1-1 0 0,1 0-6 0 0,0-6-88 0 0,-2-6 48 0 0,-1-8-108 0 0,-2-5 48 0 0,1-3-5 0 0,4 1 36 0 0,9 2 34 0 0,10 4-63 0 0,9 4 27 0 0,5 4-1 0 0,1 3 22 0 0,0 5-14 0 0,-4 2-37 0 0,-4 2 2 0 0,-3 1-4 0 0,-2 1 27 0 0,-2 2-3 0 0,0 0-17 0 0,0 2 2 0 0,-2 1 8 0 0,-1 3 44 0 0,0 3 1 0 0,-2 3-2 0 0,-2 4 4 0 0,-4 3 4 0 0,-2 3-11 0 0,-3 4 8 0 0,-2 3 30 0 0,-4 3-46 0 0,-1 2 29 0 0,-3 1-23 0 0,-2 2 11 0 0,-1 1-18 0 0,0 2 19 0 0,-2-1-43 0 0,0 0-7 0 0,-1 0 43 0 0,-1-2-48 0 0,1-1 39 0 0,1-3-44 0 0,1-3 18 0 0,2-2-30 0 0,2-4-152 0 0,3-7-218 0 0,1-6-173 0 0,1-6-216 0 0,2-5-88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7.42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563.17188"/>
      <inkml:brushProperty name="anchorY" value="-9756.09375"/>
      <inkml:brushProperty name="scaleFactor" value="0.5"/>
    </inkml:brush>
  </inkml:definitions>
  <inkml:trace contextRef="#ctx0" brushRef="#br0">177 261 4552 0 0,'0'0'0'0'0,"4"-11"80"0"0,6-16 108 0 0,2-7 76 0 0,1-6 134 0 0,-1 5 52 0 0,-2 2 125 0 0,-2 8-7 0 0,-3 8 51 0 0,-2 6-130 0 0,-1 5-43 0 0,-1 0-102 0 0,-1 2-69 0 0,-1-1-51 0 0,-2 0-88 0 0,-4 4 26 0 0,-3 5 50 0 0,-4 6 53 0 0,-3 8 26 0 0,-3 7 33 0 0,-3 6-33 0 0,0 7 69 0 0,-1 5 78 0 0,1 4-43 0 0,0 4-31 0 0,4 3-31 0 0,2 1-18 0 0,4 1 14 0 0,3 1 17 0 0,4-2-43 0 0,3 0-93 0 0,3-1 53 0 0,2-2-37 0 0,4-2-10 0 0,3-2-12 0 0,3-2-49 0 0,4-2-25 0 0,4 0-43 0 0,3-3 12 0 0,5 0-78 0 0,4-2 21 0 0,5-2-28 0 0,4-3 9 0 0,5-3 10 0 0,2-4-17 0 0,4-4 30 0 0,2-6-42 0 0,4-4 45 0 0,1-5-60 0 0,4-5 92 0 0,2-4-135 0 0,3-3 37 0 0,1-4-29 0 0,2-3-19 0 0,-2-2-19 0 0,-2-4 17 0 0,-4-2 49 0 0,-5-3-88 0 0,-7-2 131 0 0,-8-3-63 0 0,-6-3 31 0 0,-7-2-11 0 0,-6-2 40 0 0,-6-2-49 0 0,-3-2 16 0 0,-6 0-5 0 0,-3-2-23 0 0,-4 2 34 0 0,-4 0-15 0 0,-3 3 42 0 0,-4 4-12 0 0,-3 4 20 0 0,-2 4-69 0 0,-4 5 62 0 0,-2 4 17 0 0,-2 4-24 0 0,-3 4 43 0 0,-2 2-35 0 0,-2 2-3 0 0,-2 2 15 0 0,-2 2 22 0 0,-3 3-48 0 0,-1 2 16 0 0,0 2-29 0 0,0 4-8 0 0,2 2 20 0 0,1 3-17 0 0,2 4-9 0 0,2 1 45 0 0,3 4-28 0 0,3 1 15 0 0,3 2-18 0 0,4 1 19 0 0,4 1-34 0 0,5 0 15 0 0,3 0 27 0 0,5-2-69 0 0,5 0 82 0 0,5-1-63 0 0,4-3 71 0 0,6-3-67 0 0,4-2 44 0 0,3-4-4 0 0,4-4-51 0 0,2-3 44 0 0,0-4-29 0 0,0-3-10 0 0,0-3-12 0 0,-1-4 44 0 0,-1-3-42 0 0,-2-3-4 0 0,-2-2 66 0 0,-1-3-78 0 0,-1-1 45 0 0,-2-4-14 0 0,-2-1 22 0 0,-1-1-20 0 0,-1-2 26 0 0,-2-1-8 0 0,-1 0-25 0 0,-2-1 46 0 0,-3 0-48 0 0,-2 1 42 0 0,-3 1-16 0 0,-3 3-61 0 0,-4 6 98 0 0,-2 7-33 0 0,-3 11-6 0 0,-2 7 14 0 0,0 9 4 0 0,0 5 17 0 0,1 3-46 0 0,0 2 11 0 0,2 1 8 0 0,1 0-18 0 0,2-1 25 0 0,3-2-26 0 0,4 0 17 0 0,3-3-38 0 0,4-1 52 0 0,5-2 17 0 0,2-2-8 0 0,3-4-27 0 0,3-1 13 0 0,2-4 8 0 0,1-2-3 0 0,1-3 7 0 0,-1-4-39 0 0,-2-2 11 0 0,-1-3 33 0 0,-3-4-16 0 0,-3-3 20 0 0,-2-4-32 0 0,-2-1 24 0 0,0-3 16 0 0,0-3-24 0 0,0-1-29 0 0,0-3 22 0 0,0-3-18 0 0,1-1-24 0 0,1-2 40 0 0,1-2-46 0 0,0-1 18 0 0,1 1 18 0 0,1 0-2 0 0,0 3-30 0 0,0 3 37 0 0,0 4-21 0 0,-1 5 44 0 0,0 4-13 0 0,0 5-36 0 0,1 2 3 0 0,-1 4 29 0 0,1 3-15 0 0,0 3 24 0 0,1 3 18 0 0,1 3-56 0 0,3 3 23 0 0,1 4 1 0 0,3 4 11 0 0,1 3-30 0 0,1 3 52 0 0,2 2-58 0 0,-2 2-5 0 0,-1 1 38 0 0,-2 0 4 0 0,-3 1-28 0 0,-5 0 30 0 0,-5-1-5 0 0,-5 0-8 0 0,-4-1-6 0 0,-6-1 43 0 0,-4-1-45 0 0,-5-1 5 0 0,-4-1 40 0 0,-4-1-45 0 0,-5-2 19 0 0,-3-1-29 0 0,-4-2 35 0 0,-2-3 13 0 0,-2-1-36 0 0,-1-3 40 0 0,-2-3-21 0 0,2-2 11 0 0,2-3 53 0 0,3-2-113 0 0,3-3 64 0 0,6-4-87 0 0,5-2 64 0 0,8-4-25 0 0,8-3 6 0 0,7-1-18 0 0,6-1 28 0 0,6-1-28 0 0,4 1 8 0 0,4 0 26 0 0,5 0-54 0 0,3 1 54 0 0,5 1-46 0 0,3 0 94 0 0,6 2-79 0 0,4 0 31 0 0,5 0 15 0 0,6 1-39 0 0,3 0 96 0 0,4 0-84 0 0,3 0 19 0 0,0-1-24 0 0,-1 0 27 0 0,-4-1 23 0 0,-4-2-10 0 0,-7-2 1 0 0,-7-1-70 0 0,-7-2 81 0 0,-7 0-37 0 0,-5-2-12 0 0,-5-1 24 0 0,-4-1-41 0 0,-6 0 21 0 0,-4 0-26 0 0,-6-1 48 0 0,-3 2-56 0 0,-5 0 60 0 0,-4 2-36 0 0,-4 3 20 0 0,-3 1 27 0 0,-2 3-36 0 0,-3 3 18 0 0,-2 3-10 0 0,-3 2 29 0 0,0 2-68 0 0,-1 3 67 0 0,-1 3-40 0 0,0 2-7 0 0,-1 2 12 0 0,1 3 50 0 0,1 3 14 0 0,0 4 14 0 0,1 3 80 0 0,0 4-92 0 0,1 3 107 0 0,1 4-59 0 0,2 1 41 0 0,3 3-24 0 0,3 0-12 0 0,4 0-38 0 0,5 0-15 0 0,4 0 30 0 0,4-1-31 0 0,7-2 0 0 0,3-2 24 0 0,5-1-78 0 0,5-3 27 0 0,2-3 18 0 0,4-2-60 0 0,2-3 38 0 0,2-4-110 0 0,3-4-22 0 0,2-3-311 0 0,1-4-236 0 0,1-4-215 0 0,0-4-251 0 0,-1-3-167 0 0,-3-3-293 0 0,-2-4-61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7.69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654.61621"/>
      <inkml:brushProperty name="anchorY" value="-11507.91797"/>
      <inkml:brushProperty name="scaleFactor" value="0.5"/>
    </inkml:brush>
  </inkml:definitions>
  <inkml:trace contextRef="#ctx0" brushRef="#br0">312 76 4432 0 0,'0'0'0'0'0,"1"-5"128"0"0,2-7 61 0 0,8-28 8022 0 0,-14 36-7960 0 0,-7-2 86 0 0,-10-1-18 0 0,-9 6 12 0 0,-6 6-51 0 0,-2 9 11 0 0,1 8-21 0 0,5 9-24 0 0,3 6 34 0 0,5 5-82 0 0,5 2 15 0 0,3 1-3 0 0,4 1-35 0 0,1 1 5 0 0,3 0-41 0 0,1 0 6 0 0,1-1-23 0 0,3-2-47 0 0,1-2 13 0 0,3-2-78 0 0,4-5 6 0 0,2-2 22 0 0,4-5-1 0 0,4-3-54 0 0,3-2 26 0 0,6-3 13 0 0,6 0-103 0 0,9-1-11 0 0,9 0-114 0 0,11 0-268 0 0,10 0-199 0 0,10-2-231 0 0,7-3-270 0 0,5-5-193 0 0,2-4-63 0 0,-2-6-107 0 0,-7-5-27 0 0,-19-1-7184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7.9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123.62012"/>
      <inkml:brushProperty name="anchorY" value="-13169.35547"/>
      <inkml:brushProperty name="scaleFactor" value="0.5"/>
    </inkml:brush>
  </inkml:definitions>
  <inkml:trace contextRef="#ctx0" brushRef="#br0">88 148 5797 0 0,'0'0'0'0'0,"-2"-3"60"0"0,-4-7 149 0 0,-2-2-33 0 0,-2-4 33 0 0,-3-1 20 0 0,1 3 5 0 0,0-1 43 0 0,3 4 21 0 0,2 3-35 0 0,3 3-70 0 0,2 2 42 0 0,0-1-23 0 0,2 0 70 0 0,0-2 27 0 0,3-1-12 0 0,4 1 22 0 0,3 1-14 0 0,5 4-19 0 0,3 3 14 0 0,3 5 42 0 0,3 4-78 0 0,0 6 30 0 0,0 3 73 0 0,-1 4-51 0 0,0 3 39 0 0,-2 4-14 0 0,-1 3-71 0 0,-2 2 2 0 0,-1 3 74 0 0,-2 1-2 0 0,-4 1-84 0 0,-3 0 28 0 0,-4 1-35 0 0,-4 0-17 0 0,-4 1 59 0 0,-4 0-84 0 0,-3-1-67 0 0,-2 1-76 0 0,-2-2-29 0 0,-3-2-38 0 0,-1-2-10 0 0,-3-2 18 0 0,0-2-50 0 0,-2-1-13 0 0,0-3-170 0 0,-1-3-189 0 0,5-6-298 0 0,2-3-282 0 0,4-6-356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8.15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228.88184"/>
      <inkml:brushProperty name="anchorY" value="-13127.95117"/>
      <inkml:brushProperty name="scaleFactor" value="0.5"/>
    </inkml:brush>
  </inkml:definitions>
  <inkml:trace contextRef="#ctx0" brushRef="#br0">1 221 8957 0 0,'0'0'6362'0'0,"1"-7"-6048"0"0,1 0-168 0 0,1-8-113 0 0,2-8-31 0 0,0 2-77 0 0,3-6-19 0 0,3 1-272 0 0,0 3-217 0 0,1 3-156 0 0,-1 4-129 0 0,2 3-249 0 0,-2 4-95 0 0,2 1-177 0 0,4 2-128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28.73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213.7793"/>
      <inkml:brushProperty name="anchorY" value="-13749.33594"/>
      <inkml:brushProperty name="scaleFactor" value="0.5"/>
    </inkml:brush>
  </inkml:definitions>
  <inkml:trace contextRef="#ctx0" brushRef="#br0">414 0 5376 0 0,'39'24'12203'0'0,"-41"-19"-11656"0"0,0 1 47 0 0,0 0-105 0 0,-4 6-6 0 0,1-1-43 0 0,-6 6-111 0 0,1-2 75 0 0,-3 6-96 0 0,-3 4-22 0 0,-2 4-135 0 0,0 2 42 0 0,-1-1-97 0 0,1-2-10 0 0,1-1 50 0 0,0-2-122 0 0,0-2 42 0 0,0 0-64 0 0,-2-1 57 0 0,-2 1-103 0 0,-3 0 39 0 0,-4 0-247 0 0,-3 0-269 0 0,-5-1-539 0 0,-4-1-483 0 0,-6-1-542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30.15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915.40039"/>
      <inkml:brushProperty name="anchorY" value="-13453.72266"/>
      <inkml:brushProperty name="scaleFactor" value="0.5"/>
    </inkml:brush>
  </inkml:definitions>
  <inkml:trace contextRef="#ctx0" brushRef="#br0">254 14 4028 0 0,'0'0'177'0'0,"-9"-2"-70"0"0,-11-3 31 0 0,-12 1 72 0 0,-6 1 34 0 0,-3 3 6 0 0,6 2-10 0 0,9-1 7 0 0,9 1 6 0 0,6 0-2 0 0,6 0 369 0 0,6-2-421 0 0,1 0-56 0 0,-5 4 10 0 0,-2 5-37 0 0,-3 6-29 0 0,3 4-21 0 0,4 2-40 0 0,7 0-2 0 0,7-4-30 0 0,6-4 24 0 0,7-4-22 0 0,7-4-4 0 0,4-3 44 0 0,5-2-33 0 0,3-2-2 0 0,3-3 24 0 0,2-1-13 0 0,2-1 5 0 0,1-2-6 0 0,0 0 11 0 0,-1-1-31 0 0,-1 1-169 0 0,-3 0-172 0 0,-1 0-158 0 0,-11 2-7181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30.8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219.79883"/>
      <inkml:brushProperty name="anchorY" value="-14348.58594"/>
      <inkml:brushProperty name="scaleFactor" value="0.5"/>
    </inkml:brush>
  </inkml:definitions>
  <inkml:trace contextRef="#ctx0" brushRef="#br0">2445 64 3588 0 0,'0'0'0'0'0,"-8"-2"60"0"0,-12-4 47 0 0,-11-2 52 0 0,-12-3 34 0 0,-9 1 80 0 0,-9 0 35 0 0,-8 2 1 0 0,-5 3 53 0 0,-5 2 16 0 0,-4 3-2 0 0,-3 4-48 0 0,-3 3-22 0 0,-2 4-48 0 0,0 3-42 0 0,-1 3 12 0 0,0 3-8 0 0,-1 3-47 0 0,1 3 4 0 0,0 4-8 0 0,0 4-14 0 0,3 5 3 0 0,0 4 16 0 0,3 5 10 0 0,2 5-21 0 0,3 5-53 0 0,3 7-4 0 0,4 5-8 0 0,4 6 36 0 0,5 5-48 0 0,6 4-8 0 0,6 2 1 0 0,7 1-45 0 0,5 2 26 0 0,8-1-1 0 0,6 0 23 0 0,8-2-42 0 0,5-2 36 0 0,8-1 8 0 0,6-3-8 0 0,6-2 14 0 0,6-2 16 0 0,5-3-47 0 0,5-2-8 0 0,7-3 51 0 0,4-3-31 0 0,6-3-12 0 0,5-3 9 0 0,5-4 14 0 0,6-3-38 0 0,4-4 55 0 0,4-4-8 0 0,4-4-33 0 0,3-3 16 0 0,2-4 12 0 0,2-3-42 0 0,2-4-1 0 0,0-3 22 0 0,2-4-50 0 0,-1-2-4 0 0,1-3-5 0 0,0-3 13 0 0,0-2 14 0 0,0-2 1 0 0,-1-4 1 0 0,1-1-8 0 0,-2-3 30 0 0,-1-2-28 0 0,-1-2 19 0 0,-1-2-28 0 0,-4-2-30 0 0,-3-2 26 0 0,-3-2 12 0 0,-3-3-12 0 0,-2-2-28 0 0,-5-2 42 0 0,-3-3 8 0 0,-3-1-1 0 0,-3-2 8 0 0,-3-2-25 0 0,-3-1-30 0 0,-2-2 44 0 0,-3-1-20 0 0,-2-1 30 0 0,-2-1-26 0 0,-1 0-10 0 0,-1-2 12 0 0,-1-1 70 0 0,-2-2-44 0 0,-1 0 17 0 0,-1 0 11 0 0,-2 0 1 0 0,-1-1 19 0 0,-1 1 14 0 0,-2 0 44 0 0,-3-1-85 0 0,-1 0 93 0 0,-2 0-58 0 0,-1 0 32 0 0,-1-1-45 0 0,0-1-11 0 0,-3 0-3 0 0,1-3-68 0 0,-2-1 32 0 0,0 0-45 0 0,-2-2 1 0 0,0-1-6 0 0,-3 0-1 0 0,-3 0-14 0 0,0-2-19 0 0,-4-2 14 0 0,-1 0-2 0 0,-1-2-18 0 0,0 0 71 0 0,-2-1-78 0 0,-1 1 45 0 0,0 1-4 0 0,-2 0 4 0 0,-2 4-14 0 0,1 3 19 0 0,-2 5-24 0 0,0 4-31 0 0,-1 4 60 0 0,-2 3-63 0 0,-1 4 48 0 0,-3 1-32 0 0,-2 3 4 0 0,-3 1-39 0 0,-2 1 20 0 0,-1 1-37 0 0,-2 2-46 0 0,0 0-296 0 0,-1 2-223 0 0,1 0-149 0 0,1 1-176 0 0,0 1-193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31.2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123.9375"/>
      <inkml:brushProperty name="anchorY" value="-13804.11719"/>
      <inkml:brushProperty name="scaleFactor" value="0.5"/>
    </inkml:brush>
  </inkml:definitions>
  <inkml:trace contextRef="#ctx0" brushRef="#br0">1409 1371 3268 0 0,'0'0'0'0'0,"-3"0"12"0"0,-6-2 28 0 0,-3-2 16 0 0,-3-1 57 0 0,-3-3 24 0 0,-1-3 11 0 0,2 2 2 0 0,2-2 16 0 0,3-1-36 0 0,2-3 24 0 0,2 0-17 0 0,3-2-28 0 0,2-2 59 0 0,3 0-20 0 0,3-3 22 0 0,0 0 24 0 0,0-2 27 0 0,0-1 37 0 0,0-3 34 0 0,-2-1-11 0 0,-1-3-90 0 0,-1-2 31 0 0,-3-4-47 0 0,0-4-42 0 0,-3-3 29 0 0,-2-2-87 0 0,-2-2-14 0 0,-1-1-18 0 0,-2 0 42 0 0,-1 2 8 0 0,-1 2 32 0 0,-2 2 27 0 0,-2 2 0 0 0,0 3 18 0 0,-2 2-4 0 0,-2 0 6 0 0,-1 3-61 0 0,-3 0 22 0 0,-3 2-23 0 0,-2 0-43 0 0,-2 2-7 0 0,-4 1-20 0 0,-2 2-21 0 0,-1 1 10 0 0,-2 3 13 0 0,0 1-47 0 0,0 2 6 0 0,2 3 24 0 0,2 1-32 0 0,1 3 5 0 0,2 2 8 0 0,2 1-12 0 0,1 3-2 0 0,2 2 20 0 0,0 1-12 0 0,0 2-14 0 0,0 2 10 0 0,-1 2 4 0 0,-1 1-15 0 0,-1 1 5 0 0,0 2 31 0 0,0-1-48 0 0,-1 1-35 0 0,3 1-149 0 0,7-1-214 0 0,2-1-194 0 0,6-1-162 0 0,6-1-143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1:31.7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861.52637"/>
      <inkml:brushProperty name="anchorY" value="-11639.22949"/>
      <inkml:brushProperty name="scaleFactor" value="0.5"/>
    </inkml:brush>
  </inkml:definitions>
  <inkml:trace contextRef="#ctx0" brushRef="#br0">1282 44 1980 0 0,'0'0'2358'0'0,"0"-5"-2276"0"0,-3-4-43 0 0,-3-2-27 0 0,-6-1 19 0 0,-5 5 15 0 0,-5 7-10 0 0,-3 9 0 0 0,-2 9 10 0 0,-2 9 62 0 0,-2 9-13 0 0,-3 7 41 0 0,-2 6-23 0 0,-3 6-14 0 0,-2 3 28 0 0,-3 3 8 0 0,-1 1-1 0 0,-1 0-31 0 0,0-2-18 0 0,1-2-16 0 0,1-3 44 0 0,0-4-11 0 0,2-4 15 0 0,0-5 7 0 0,3-4 13 0 0,1-3-41 0 0,1-5 42 0 0,3-3 0 0 0,0-4-47 0 0,3-3 39 0 0,0-4-69 0 0,1-3 23 0 0,0-2-46 0 0,0-3 44 0 0,1-3-24 0 0,0-2 68 0 0,1-3 19 0 0,1-3 2 0 0,5 0 42 0 0,2-2-15 0 0,5 0 44 0 0,0-1-25 0 0,3 1-5 0 0,4 1-64 0 0,4 1-43 0 0,1 1 12 0 0,-2-2-61 0 0,-1-2 35 0 0,1-1-65 0 0,5 0 12 0 0,8 2-14 0 0,9 4 15 0 0,9 5-19 0 0,7 4 20 0 0,7 4-20 0 0,6 6 34 0 0,5 2-5 0 0,2 4 2 0 0,2 2-8 0 0,1 2-35 0 0,1 0 23 0 0,-1 0 19 0 0,0 0-29 0 0,-1-2-65 0 0,0-2-504 0 0,0-1-221 0 0,-11-5-8268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1.76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495.80273"/>
      <inkml:brushProperty name="anchorY" value="-12019.99512"/>
      <inkml:brushProperty name="scaleFactor" value="0.5"/>
    </inkml:brush>
  </inkml:definitions>
  <inkml:trace contextRef="#ctx0" brushRef="#br0">141 817 4352 0 0,'0'0'0'0'0,"-5"-3"28"0"0,0-1 140 0 0,-6-5-133 0 0,0 2 102 0 0,-4-5 4 0 0,-3-4 22 0 0,3 1 53 0 0,-2-4-2 0 0,2-1-37 0 0,3-3-29 0 0,3 0 62 0 0,4-1-69 0 0,3 0-20 0 0,4 0-42 0 0,3 0-44 0 0,5-1-19 0 0,3-2 28 0 0,5-1-22 0 0,5-2 3 0 0,4 0-28 0 0,5-1 53 0 0,4 0-40 0 0,5 1 28 0 0,5-1-8 0 0,6 1-45 0 0,6 1 70 0 0,3 0-51 0 0,3 2 25 0 0,1 1-39 0 0,1 1 48 0 0,2 2-29 0 0,-1 3-24 0 0,2 2 45 0 0,1 2-62 0 0,-1 2 9 0 0,0 3 25 0 0,-1 1-6 0 0,-2 2 4 0 0,-3 2-14 0 0,-2 0 27 0 0,-6 2-36 0 0,-3 1 39 0 0,-5 2-8 0 0,-5 1 4 0 0,-4 0-33 0 0,-5 2 14 0 0,-4-1 9 0 0,-3 1 14 0 0,-3 1-110 0 0,-6-2 1 0 0,-5 1-114 0 0,-4-1-81 0 0,-5-1-129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2.14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878.5498"/>
      <inkml:brushProperty name="anchorY" value="-12062.62305"/>
      <inkml:brushProperty name="scaleFactor" value="0.5"/>
    </inkml:brush>
  </inkml:definitions>
  <inkml:trace contextRef="#ctx0" brushRef="#br0">0 9 3868 0 0,'0'0'0'0'0,"11"-2"12"0"0,15-2 10 0 0,6 2 15 0 0,7 3 15 0 0,3 4 67 0 0,0 5-26 0 0,0 4 22 0 0,-1 2 0 0 0,-1 2 10 0 0,0 1 25 0 0,-2 0-20 0 0,-1 1 13 0 0,-2 0-60 0 0,-2-1 31 0 0,-1 0-26 0 0,-3 0 25 0 0,-3-1-7 0 0,-1 0 6 0 0,-4-2 18 0 0,-4-3-9 0 0,-4 0-15 0 0,-3-4 28 0 0,-2 0-9 0 0,-2-1-2 0 0,-1 1-12 0 0,-1-2 40 0 0,-1-1 20 0 0,0 2 34 0 0,-1-2-2 0 0,0-1-33 0 0,-2 3 54 0 0,-2 2-79 0 0,-4 1 28 0 0,-5 2-93 0 0,-4 1-46 0 0,-6-1-16 0 0,-5 2-30 0 0,-4 0 22 0 0,-5 0-36 0 0,-3 2 47 0 0,-4 0-28 0 0,-3 1 13 0 0,-4 0 44 0 0,-2 1-78 0 0,-2 0-54 0 0,-1 0-145 0 0,-1 0-125 0 0,0-1-122 0 0,12-4-7499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3.99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798.02734"/>
      <inkml:brushProperty name="anchorY" value="-13537.03906"/>
      <inkml:brushProperty name="scaleFactor" value="0.5"/>
    </inkml:brush>
  </inkml:definitions>
  <inkml:trace contextRef="#ctx0" brushRef="#br0">2976 510 3908 0 0,'0'0'0'0'0,"-1"-4"0"0"0,-3-5 112 0 0,1 0-64 0 0,-4-3 71 0 0,1 3 6 0 0,-3-3 18 0 0,1 3 31 0 0,-4-3-2 0 0,3 2-29 0 0,-6-3 14 0 0,3 1-15 0 0,-4-2-1 0 0,-3-2 4 0 0,-4-2 50 0 0,0 1-89 0 0,-2 0 57 0 0,1 2-24 0 0,0 2 29 0 0,0 1-7 0 0,0 1 12 0 0,-1 1-12 0 0,-2-1-51 0 0,0 0 107 0 0,-1-2-20 0 0,-1-1-1 0 0,0 0-18 0 0,0-1-32 0 0,0 0-58 0 0,0 2 32 0 0,0 1-19 0 0,-1 2-15 0 0,0 1-5 0 0,-1 0 47 0 0,0 2-14 0 0,-1 1 71 0 0,-2-1 0 0 0,-2 0-19 0 0,-3 0 29 0 0,-1 0-33 0 0,-3 0-38 0 0,-1-1-50 0 0,0 1 6 0 0,0-1-49 0 0,0 2 25 0 0,1 0 4 0 0,-1 1-25 0 0,0 1 31 0 0,1 1 19 0 0,-2 0-10 0 0,2 0 39 0 0,-1 1-39 0 0,0 0-1 0 0,0 0-33 0 0,1 1 31 0 0,1 0-44 0 0,1 1-24 0 0,0 0 28 0 0,1 1-20 0 0,1 2 24 0 0,1-1 7 0 0,0 2 18 0 0,1 0-65 0 0,0 2 49 0 0,1-1-3 0 0,0 2-5 0 0,1 0-1 0 0,-1 0 15 0 0,0 1-42 0 0,-1 0 26 0 0,0 1 14 0 0,1 0-18 0 0,0 1-2 0 0,0 0 5 0 0,0 0-22 0 0,-1 2 12 0 0,2-1-5 0 0,0 1 1 0 0,1 0-23 0 0,1-1 6 0 0,2 1-3 0 0,2 0 28 0 0,1-1-17 0 0,3 0-13 0 0,0 1 10 0 0,2-1-14 0 0,2 0 40 0 0,2 1 17 0 0,1 0-68 0 0,0 2 31 0 0,2 1-6 0 0,0 1-15 0 0,1 1-18 0 0,1 0 32 0 0,1 0-34 0 0,2 1 19 0 0,0 0 18 0 0,1 0-38 0 0,0 1 27 0 0,-1 1 19 0 0,1 1 3 0 0,-1 1-21 0 0,1 2 12 0 0,0 1 4 0 0,1 0-20 0 0,0 0 49 0 0,1 1-43 0 0,0-1 14 0 0,0 1-41 0 0,0-1 5 0 0,0 0 11 0 0,0-1-5 0 0,1 1 2 0 0,-1-1-5 0 0,1 1 7 0 0,1-1-8 0 0,0 1 22 0 0,1-1 21 0 0,0 0-19 0 0,1 1-6 0 0,1-1 2 0 0,2 1 26 0 0,1-1-36 0 0,2 1 17 0 0,1-1 3 0 0,3-1-34 0 0,0 0 20 0 0,2 0-2 0 0,2-1 4 0 0,0-2-29 0 0,3 1 28 0 0,0-2 9 0 0,3-1-12 0 0,1 0 5 0 0,3-1-15 0 0,2-1 18 0 0,3-1-20 0 0,0 0 1 0 0,3-2 23 0 0,1 0-54 0 0,2-1 54 0 0,1 0-12 0 0,1-1 3 0 0,2-1 6 0 0,1-1 17 0 0,1-1-28 0 0,1-1 28 0 0,2-2-9 0 0,0-1-20 0 0,2-2 25 0 0,1-2-4 0 0,2-1-4 0 0,2-1-11 0 0,1-1 40 0 0,3-2-49 0 0,1 1 34 0 0,2-2 12 0 0,0 0-40 0 0,2-1 46 0 0,0 0-20 0 0,2 0 16 0 0,-1-1-40 0 0,0 1 72 0 0,-1-1-42 0 0,-1 0-32 0 0,0 0 58 0 0,-1 0-30 0 0,-2-1 14 0 0,-1 0-17 0 0,-1 0 56 0 0,-2 0-72 0 0,-2-1 32 0 0,-2 1 27 0 0,-2-1-23 0 0,-2 1-24 0 0,-2-1-15 0 0,-2 1 34 0 0,-2-1-60 0 0,0 0 19 0 0,-1 0 21 0 0,-1 0-22 0 0,-3-1-20 0 0,-1 0 62 0 0,-4 0-34 0 0,-1 0-35 0 0,-2-1 45 0 0,-2-1 25 0 0,0 0-58 0 0,-2 0 29 0 0,1 0-23 0 0,-1-1 28 0 0,0 0-13 0 0,-1-2 0 0 0,-1 0 1 0 0,-1 0 27 0 0,-1-1-36 0 0,-1 0 31 0 0,-1-1-43 0 0,0-1 13 0 0,-1 0 65 0 0,0-2-39 0 0,0 0-35 0 0,0-2 2 0 0,-2-1 32 0 0,0-3-16 0 0,-2-1 30 0 0,-1-2 2 0 0,-1 0-55 0 0,-1-2 12 0 0,-1 0 31 0 0,-2 0-20 0 0,0-1 2 0 0,-1 1 20 0 0,-1-1-54 0 0,-2 0 12 0 0,0 0 37 0 0,-2 1-4 0 0,-2 0-19 0 0,-1 2 16 0 0,-2 1-19 0 0,-1 1-4 0 0,-2 2 33 0 0,-1 2-16 0 0,-2 1-21 0 0,-2 3 30 0 0,0 3-5 0 0,-1 3-22 0 0,-1 1 2 0 0,-1 2-10 0 0,0 2-111 0 0,-1 3-25 0 0,-2 2-140 0 0,0 2-122 0 0,-2 3-83 0 0,-3 3-165 0 0,-3 2-49 0 0,-3 3-141 0 0,-1 3-66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4.47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978.55664"/>
      <inkml:brushProperty name="anchorY" value="-12365.78125"/>
      <inkml:brushProperty name="scaleFactor" value="0.5"/>
    </inkml:brush>
  </inkml:definitions>
  <inkml:trace contextRef="#ctx0" brushRef="#br0">1 1 5545 0 0,'0'0'0'0'0,"5"0"4"0"0,10 0 37 0 0,5 1-34 0 0,-1 0-198 0 0,-4 0 62 0 0,-3-1-134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32:07.53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866.97559"/>
      <inkml:brushProperty name="anchorY" value="-10081.44922"/>
      <inkml:brushProperty name="scaleFactor" value="0.5"/>
    </inkml:brush>
  </inkml:definitions>
  <inkml:trace contextRef="#ctx0" brushRef="#br0">1 83 7056,'1153'-83'0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6.5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918.99121"/>
      <inkml:brushProperty name="anchorY" value="-13216.42578"/>
      <inkml:brushProperty name="scaleFactor" value="0.5"/>
    </inkml:brush>
  </inkml:definitions>
  <inkml:trace contextRef="#ctx0" brushRef="#br0">73 194 6681 0 0,'0'0'0'0'0,"-6"-8"-8"0"0,-9-15 9 0 0,-1-9-12 0 0,0-6 0 0 0,5 0 60 0 0,4 6-45 0 0,6 13 20 0 0,1 19-23 0 0,0 0-1 0 0,0 0 1 0 0,0 0-1 0 0,0 0 0 0 0,0 0 1 0 0,0 0-1 0 0,0 0 1 0 0,0 0-1 0 0,0 0 1 0 0,0-1-1 0 0,0 1 1 0 0,0 0-1 0 0,0 0 0 0 0,0 0 1 0 0,0 0-1 0 0,0 0 1 0 0,0 0-1 0 0,0 0 1 0 0,0-1-1 0 0,0 1 1 0 0,0 0-1 0 0,0 0 0 0 0,0 0 1 0 0,0 0-1 0 0,0 0 1 0 0,0 0-1 0 0,0 0 1 0 0,0 0-1 0 0,0 0 1 0 0,0-1-1 0 0,1 1 0 0 0,-1 0 1 0 0,0 0-1 0 0,0 0 1 0 0,0 0-1 0 0,0 0 1 0 0,0 0-1 0 0,0 0 0 0 0,0 0 1 0 0,0 0-1 0 0,1 0 1 0 0,-1 0-1 0 0,0 0 1 0 0,0 0-1 0 0,0 0 1 0 0,0 0-1 0 0,0 0 0 0 0,0 0 1 0 0,0 0-1 0 0,0 0 1 0 0,1 0-1 0 0,-1 0 1 0 0,0 0-1 0 0,0 0 1 0 0,0 0-1 0 0,0 0 0 0 0,0 0 1 0 0,0 0-1 0 0,0 0 1 0 0,1 0-1 0 0,-1 0 1 0 0,0 0-1 0 0,0 0 1 0 0,0 0-1 0 0,7 15 31 0 0,1 15 1 0 0,1 11 23 0 0,-1 9-16 0 0,-1 6 49 0 0,-1 3 0 0 0,-1 3 16 0 0,0 2-35 0 0,-1 1 12 0 0,1 0-10 0 0,0 0-17 0 0,-1-1 23 0 0,0-1-40 0 0,0-3-12 0 0,0-2-11 0 0,0-2 0 0 0,-1-3 16 0 0,-1-3-23 0 0,1-3-39 0 0,-1-1 29 0 0,-1-4-2 0 0,0-2 9 0 0,0-4-39 0 0,0-9-118 0 0,-1-8 32 0 0,0-8-61 0 0,0-5-161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8.39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800.05859"/>
      <inkml:brushProperty name="anchorY" value="-15885.33887"/>
      <inkml:brushProperty name="scaleFactor" value="0.5"/>
    </inkml:brush>
  </inkml:definitions>
  <inkml:trace contextRef="#ctx0" brushRef="#br0">718 4 4148 0 0,'0'0'0'0'0,"2"-2"8"0"0,1 1 75 0 0,-1 2 2 0 0,-4 7 22 0 0,-6 9 31 0 0,-6 9 17 0 0,-5 6 35 0 0,-4 4 76 0 0,-2 1 1 0 0,0 0-73 0 0,1-2 12 0 0,-1 0-36 0 0,0-1-4 0 0,1-1-10 0 0,-1-1-45 0 0,-1 1-54 0 0,0 0-15 0 0,0 0-2 0 0,0-1 0 0 0,-1 1 28 0 0,0 0-36 0 0,-1 0-7 0 0,1-1-3 0 0,-1 0-6 0 0,3-1 10 0 0,1-2-8 0 0,1 0-16 0 0,2-2-5 0 0,0 0 1 0 0,0 0-26 0 0,0 0 36 0 0,0-2-26 0 0,1-1-6 0 0,3-2-36 0 0,4-5-56 0 0,3-5-52 0 0,5-4-70 0 0,2-4-103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8.68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234.79492"/>
      <inkml:brushProperty name="anchorY" value="-16003.16992"/>
      <inkml:brushProperty name="scaleFactor" value="0.5"/>
    </inkml:brush>
  </inkml:definitions>
  <inkml:trace contextRef="#ctx0" brushRef="#br0">587 1 3428 0 0,'0'0'72'0'0,"3"-1"-14"0"0,1 3 42 0 0,0 5 28 0 0,-3 6 55 0 0,-5 6-12 0 0,-6 6-37 0 0,-4 5 50 0 0,-6 2-22 0 0,-3 2-26 0 0,-2 0-20 0 0,-3 2 9 0 0,0 0-52 0 0,-2 0 32 0 0,1 0 72 0 0,0 0-77 0 0,0-1 10 0 0,-1 0 20 0 0,1 0-5 0 0,-1-1-58 0 0,2 0 13 0 0,0 0-40 0 0,1 0-15 0 0,2-2 7 0 0,1 0 0 0 0,2-2-14 0 0,0-1-24 0 0,3-2 29 0 0,1-1 18 0 0,5-6-262 0 0,4-6 96 0 0,4-4-205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9.3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799.26855"/>
      <inkml:brushProperty name="anchorY" value="-15997.00977"/>
      <inkml:brushProperty name="scaleFactor" value="0.5"/>
    </inkml:brush>
  </inkml:definitions>
  <inkml:trace contextRef="#ctx0" brushRef="#br0">121 84 5088 0 0,'0'0'0'0'0,"1"-4"-28"0"0,0-4 52 0 0,-2-4 31 0 0,-3-2 158 0 0,-1 2 30 0 0,1 3 115 0 0,-3-1 20 0 0,2 4 4 0 0,0 1 71 0 0,-2 2 960 0 0,4 3-1371 0 0,-4 2 34 0 0,-3 6 2 0 0,-2 8-23 0 0,-1 8 31 0 0,1 8 42 0 0,2 6-20 0 0,1 5 46 0 0,4 3 22 0 0,2 2 0 0 0,2 1 54 0 0,3 2 15 0 0,2 1 50 0 0,2 1-19 0 0,2 1 14 0 0,-1 0 34 0 0,1 0-65 0 0,0 1-26 0 0,-1 0-50 0 0,-2-1-19 0 0,0 1-37 0 0,-2 0-73 0 0,0-2 45 0 0,-1-1-126 0 0,1-2 71 0 0,0-4-34 0 0,-1-3 2 0 0,2-4-18 0 0,-2-4-4 0 0,1-5 27 0 0,-1-4-32 0 0,0-8 150 0 0,-1-2-146 0 0,0-6 279 0 0,-1 0 955 0 0,0-10-1071 0 0,0-5-78 0 0,0-8-40 0 0,0-10-30 0 0,0-8 0 0 0,0-7 15 0 0,0-3-24 0 0,1-3-7 0 0,0 1 30 0 0,2 0-42 0 0,2 2 31 0 0,2 1-19 0 0,3 2-23 0 0,1 2 31 0 0,2 3-12 0 0,1 2 18 0 0,1 2-4 0 0,2 3-7 0 0,0 1-30 0 0,0 3 26 0 0,1 1 37 0 0,1 3-62 0 0,1 1 26 0 0,2 2-9 0 0,0 3-17 0 0,2 2 32 0 0,0 3-5 0 0,-1 2 21 0 0,0 2-28 0 0,-1 3 14 0 0,-1 3-23 0 0,1 2 10 0 0,-1 4 1 0 0,2 3 18 0 0,0 5 0 0 0,1 3-17 0 0,1 5 29 0 0,1 2-14 0 0,-1 4 42 0 0,-2 3-2 0 0,0 3-2 0 0,-3 1-30 0 0,-2 1 22 0 0,-2 1 20 0 0,-2 0-15 0 0,-3-1-17 0 0,-2 0 38 0 0,-2-1-73 0 0,-2-1 63 0 0,-2-1-38 0 0,0-1 15 0 0,-1-2-13 0 0,-1-1-15 0 0,1-3 36 0 0,-1-2-49 0 0,1-2 39 0 0,-1-2-55 0 0,0-1-100 0 0,-1-5-160 0 0,0-5-328 0 0,0-4-225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09.78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336.44434"/>
      <inkml:brushProperty name="anchorY" value="-18211.50781"/>
      <inkml:brushProperty name="scaleFactor" value="0.5"/>
    </inkml:brush>
  </inkml:definitions>
  <inkml:trace contextRef="#ctx0" brushRef="#br0">31 461 6257 0 0,'0'0'372'0'0,"4"-3"-175"0"0,-1-1 21 0 0,1 1 4 0 0,-1 0-13 0 0,-1 1 28 0 0,3-3-13 0 0,-1 0-51 0 0,4-5-60 0 0,6-5 23 0 0,5-3-32 0 0,5-4 21 0 0,4 0 7 0 0,3 0-40 0 0,0 3-33 0 0,2 0-16 0 0,0 2 24 0 0,-1 1-48 0 0,1 1 24 0 0,-3-1-46 0 0,-1 1 41 0 0,-2-2-33 0 0,-1 0 24 0 0,-2 0 2 0 0,-1-1-23 0 0,-3 0 49 0 0,-5 4 4 0 0,-2 0 51 0 0,-4 4 68 0 0,-3 2 83 0 0,-2 0 832 0 0,-2 4-834 0 0,0 0-64 0 0,0-4-73 0 0,0-3-62 0 0,-5-1-19 0 0,-4 0-40 0 0,-8 3 11 0 0,-5 3-12 0 0,-7 4 8 0 0,-3 3 16 0 0,-4 5-28 0 0,-1 2 18 0 0,-3 4 18 0 0,0 2 4 0 0,1 3-13 0 0,0 0 14 0 0,1 2-37 0 0,2 1 44 0 0,3 1 18 0 0,3 0-38 0 0,2 1 29 0 0,5 2-37 0 0,2 3 71 0 0,3 1-41 0 0,2 3 43 0 0,4 1-11 0 0,1 2-1 0 0,3-1 49 0 0,2 1 4 0 0,4-1 71 0 0,1 0-40 0 0,4-1 30 0 0,2-2 12 0 0,3-2-22 0 0,5-2 21 0 0,2-2-66 0 0,4-3 4 0 0,3-2-78 0 0,4-3 0 0 0,2-2-1 0 0,3-2-41 0 0,4-2 11 0 0,4-2-19 0 0,2-1 70 0 0,2-4-78 0 0,0-2 26 0 0,-1-2 25 0 0,-1-4-19 0 0,-1-3-44 0 0,-1-3-52 0 0,0-4-245 0 0,0-2-235 0 0,0-4-274 0 0,-1-1-183 0 0,-1-3-232 0 0,-1-1-134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10.1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993.62109"/>
      <inkml:brushProperty name="anchorY" value="-19164.24414"/>
      <inkml:brushProperty name="scaleFactor" value="0.5"/>
    </inkml:brush>
  </inkml:definitions>
  <inkml:trace contextRef="#ctx0" brushRef="#br0">2 109 4432 0 0,'0'0'0'0'0,"0"-3"12"0"0,0-5 103 0 0,0-4-39 0 0,0 1 148 0 0,0-3 8 0 0,0 2 75 0 0,0-1 123 0 0,0-14 4374 0 0,0 24-4632 0 0,-1-1 5 0 0,1 2 17 0 0,-1 6 28 0 0,1 6-39 0 0,1 8-9 0 0,0 7 1 0 0,1 6-36 0 0,1 4 1 0 0,-1 5 16 0 0,0 2 12 0 0,1 2 30 0 0,-1 3 31 0 0,0 0-30 0 0,0 2-11 0 0,1 0 13 0 0,0-1-44 0 0,1-1 3 0 0,1 0-63 0 0,0-2-22 0 0,1-1-35 0 0,1-2-4 0 0,1-1-26 0 0,1-3-9 0 0,1-1 29 0 0,1-4-24 0 0,1-1-15 0 0,0-2-42 0 0,1-3 56 0 0,-1-1-24 0 0,1-1 73 0 0,-4-7-164 0 0,-2-5-90 0 0,-2-4-330 0 0,-3-5-289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10.48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015.49023"/>
      <inkml:brushProperty name="anchorY" value="-20950.03125"/>
      <inkml:brushProperty name="scaleFactor" value="0.5"/>
    </inkml:brush>
  </inkml:definitions>
  <inkml:trace contextRef="#ctx0" brushRef="#br0">28 4 6257 0 0,'0'0'2324'0'0,"-1"-3"-2144"0"0,0 2 72 0 0,-2 6 69 0 0,-2 6-23 0 0,0 9-4 0 0,1 7 75 0 0,0 7-46 0 0,1 5 2 0 0,2 4 66 0 0,1 2-25 0 0,0 2 25 0 0,2 2 18 0 0,1 1-55 0 0,1 1-39 0 0,1 1 5 0 0,0 0 6 0 0,1 1 29 0 0,1-1-8 0 0,2 1-74 0 0,-1 0-48 0 0,1-2 61 0 0,0 0-86 0 0,0-1 1 0 0,1-2-58 0 0,0-2-85 0 0,1-1 20 0 0,-1-3-60 0 0,-1-2 40 0 0,-1-3-70 0 0,0-3 44 0 0,-1-1-11 0 0,-1-4 26 0 0,-1-2-11 0 0,1-2-38 0 0,-2-7-146 0 0,-1-5-181 0 0,-1-5-366 0 0,-1-4-167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10.90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9030.82227"/>
      <inkml:brushProperty name="anchorY" value="-23145.8418"/>
      <inkml:brushProperty name="scaleFactor" value="0.5"/>
    </inkml:brush>
  </inkml:definitions>
  <inkml:trace contextRef="#ctx0" brushRef="#br0">47 70 6813 0 0,'0'0'0'0'0,"2"-1"-20"0"0,1-1-14 0 0,0-1 195 0 0,-1 1-47 0 0,-1 1 57 0 0,0 0 58 0 0,-2 1 79 0 0,-3 4 53 0 0,-4 4 21 0 0,-1 4-8 0 0,0 5 13 0 0,0 2-37 0 0,1 3 25 0 0,3 2 0 0 0,1 1-5 0 0,2 2-44 0 0,2 0-24 0 0,1 1-6 0 0,2 0-68 0 0,0 0 40 0 0,1 0-24 0 0,1-1-18 0 0,0-2-23 0 0,2 0 24 0 0,0-3-19 0 0,0-1 10 0 0,2-2-26 0 0,0-3 17 0 0,3-1 31 0 0,1-3 28 0 0,1-1-57 0 0,2-3 34 0 0,2-3 17 0 0,1-1-34 0 0,3-4 17 0 0,0-1-34 0 0,1-3-65 0 0,1-3-68 0 0,1-2-14 0 0,1-3-18 0 0,0-3-4 0 0,0-2-2 0 0,1-3 14 0 0,-1-3 34 0 0,0-1-56 0 0,-1-3 65 0 0,-1 0 23 0 0,-1-1-48 0 0,-2 0 32 0 0,-2-1-38 0 0,-4 1 19 0 0,-2-1-67 0 0,-3 0 84 0 0,-4 1-51 0 0,-2 1-25 0 0,-3 3 26 0 0,-2 1-20 0 0,-1 3 15 0 0,-4 2-56 0 0,-3 1 63 0 0,-4 3-44 0 0,-6 1 14 0 0,-5 3-14 0 0,-5 2-15 0 0,-5 3-15 0 0,-4 3 7 0 0,-2 1 15 0 0,-2 3-88 0 0,-1 1-26 0 0,0 1-57 0 0,0 1-238 0 0,2 1-278 0 0,1 2-275 0 0,3 1-311 0 0,3 0-287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2:13.76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158.16016"/>
      <inkml:brushProperty name="anchorY" value="-22281.97266"/>
      <inkml:brushProperty name="scaleFactor" value="0.5"/>
    </inkml:brush>
  </inkml:definitions>
  <inkml:trace contextRef="#ctx0" brushRef="#br0">1 91 3908 0 0,'0'0'186'0'0,"3"0"-103"0"0,0 1-7 0 0,0 0 4 0 0,-1 0 13 0 0,4 0-7 0 0,4-1 12 0 0,5-1-27 0 0,6-2 22 0 0,5-2 12 0 0,4-1 24 0 0,3 0 33 0 0,2-2-26 0 0,2 1 20 0 0,1 1-38 0 0,1 0 6 0 0,-1 0-22 0 0,2 2 5 0 0,-2 0-36 0 0,-1 0-32 0 0,-1 2-3 0 0,-3-1-21 0 0,-2 0 22 0 0,-3-1-7 0 0,-3 1 44 0 0,-2 0-31 0 0,-2 0 77 0 0,-5 1-54 0 0,0 1 42 0 0,-5 0 21 0 0,-3 1-1 0 0,1-1 13 0 0,-2 1-7 0 0,-3 0 35 0 0,4 0-56 0 0,-2-1 41 0 0,5 1 1798 0 0,-8-1-1903 0 0,2 0-52 0 0,-1 1 10 0 0,-6 1-26 0 0,-6 0 39 0 0,-5 0 6 0 0,-6 1 64 0 0,-5-1 8 0 0,-3 1 68 0 0,-1 0 4 0 0,-1-1 50 0 0,0 0 59 0 0,1 0 48 0 0,1-1-36 0 0,-1 0-16 0 0,1 0-31 0 0,1 0-9 0 0,1-1-15 0 0,1 0 11 0 0,1 0-9 0 0,1 1 3 0 0,1-1 18 0 0,0 1-48 0 0,5-1 29 0 0,0 1-19 0 0,4 0-33 0 0,-1-1 0 0 0,2 0-68 0 0,-1 0-6 0 0,1 0 39 0 0,3 1 9 0 0,-2-1 64 0 0,2 0-25 0 0,-5 1 1804 0 0,9 0-1881 0 0,-1 0-35 0 0,0 0-8 0 0,-2 0 20 0 0,-1 0-17 0 0,4 1-60 0 0,4 1 50 0 0,8 0-9 0 0,6 2 6 0 0,7 1-37 0 0,4-1 16 0 0,4 1-34 0 0,2-1 3 0 0,2 1 7 0 0,-1 0-3 0 0,0-1 15 0 0,-3 1-65 0 0,-1-1 62 0 0,-3 0-3 0 0,-1 0 25 0 0,-1-1-9 0 0,-2 1-14 0 0,-3-1-98 0 0,-1 0 139 0 0,-4 0 37 0 0,1-1 29 0 0,-3-1 11 0 0,-3 0-49 0 0,-3 0-2 0 0,2 0-2 0 0,-1 1 25 0 0,-2-1-13 0 0,-1 0 15 0 0,-1-1-13 0 0,-1 0 9 0 0,1 1-30 0 0,-2 0-156 0 0,-6-1 104 0 0,-10 1-22 0 0,-8-1-15 0 0,-5 0 40 0 0,-4 1-58 0 0,1 1 97 0 0,2-1-85 0 0,1 1 22 0 0,3-1-2 0 0,2 1-11 0 0,1-1 13 0 0,2 1-46 0 0,1-1 78 0 0,1 2-52 0 0,0-1 45 0 0,0 1-22 0 0,0 1-30 0 0,4-1-60 0 0,4-1-5 0 0,0 0 14 0 0,3 1 11 0 0,1 0 26 0 0,3 2-39 0 0,5 1 56 0 0,5 3-106 0 0,6-1-272 0 0,4 1-308 0 0,4-2-205 0 0,2-2-318 0 0,-3-1-236 0 0,1-3-267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4:09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262 197 1104 0 0,'-57'21'196'0'0,"14"-4"509"0"0,0-3-1 0 0,-59 13 1 0 0,98-27 1862 0 0,-7 0-2252 0 0,10-5-131 0 0,1 3-170 0 0,1 1-1 0 0,-1 0 1 0 0,1 0 0 0 0,0 0 0 0 0,-1 0-1 0 0,1 0 1 0 0,0 0 0 0 0,0 0 0 0 0,0 0-1 0 0,0 0 1 0 0,0 1 0 0 0,0-1-1 0 0,0 0 1 0 0,2-1 0 0 0,13-5 120 0 0,1-1 0 0 0,0 2 0 0 0,37-9-1 0 0,58-4 172 0 0,-75 13-219 0 0,663-97 1250 0 0,4 30-770 0 0,-579 68-536 0 0,-118 5 1002 0 0,-3 1-959 0 0,12-1-179 0 0,-11 1-149 0 0,4-2-2182 0 0,-16-4 380 0 0,-5-3 939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4:10.3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315 290 2444 0 0,'-43'-13'174'0'0,"2"0"565"0"0,1-1-1 0 0,-58-29 1 0 0,89 37-448 0 0,1-1 0 0 0,0 0 0 0 0,0 0 0 0 0,1-1 0 0 0,0 0 1 0 0,0 0-1 0 0,1-1 0 0 0,0 0 0 0 0,1 0 0 0 0,-7-14 0 0 0,9 18-153 0 0,2 2 143 0 0,-4-15 615 0 0,6 15-818 0 0,1 1-73 0 0,0 0-1 0 0,-1 0 1 0 0,1 0 0 0 0,0 0 0 0 0,0 1-1 0 0,0-1 1 0 0,1 1 0 0 0,-1-1 0 0 0,0 1-1 0 0,1 0 1 0 0,-1-1 0 0 0,0 1-1 0 0,1 0 1 0 0,-1 1 0 0 0,1-1 0 0 0,0 0-1 0 0,2 0 1 0 0,54-4 12 0 0,-45 4-7 0 0,342-4 262 0 0,-136 5 144 0 0,-62-2-36 0 0,428-14 725 0 0,97-7-786 0 0,-373 24-144 0 0,-177 10-3953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5:58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141 357 4108 0 0,'-51'15'86'0'0,"18"-6"-12"0"0,25-7 92 0 0,2 0-84 0 0,-19 3 21 0 0,19-3 123 0 0,-5 1 30 0 0,11 0 144 0 0,22-2-77 0 0,228-23 306 0 0,-137 9-374 0 0,149 3 0 0 0,151 0 834 0 0,34-36-595 0 0,-277 17-381 0 0,71-10 155 0 0,529-29 520 0 0,-369 40 10 0 0,-197 11-309 0 0,-131 11-348 0 0,-1-4 0 0 0,0-2 0 0 0,98-32 0 0 0,-25 0-36 0 0,-141 44-183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01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0 216 3908 0 0,'621'-79'1026'0'0,"-413"47"-567"0"0,110-24-71 0 0,-140 8-324 0 0,-174 47-130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02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3868 0 0,'179'87'635'0'0,"-156"-75"-514"0"0,25 13 64 0 0,-2-1-100 0 0,2-1-1 0 0,61 21 1 0 0,-94-39 23 0 0,-1 1 0 0 0,1 0 0 0 0,-2 1 0 0 0,1 1 0 0 0,-1 1 0 0 0,13 9 0 0 0,-24-16-78 0 0,0 0 1 0 0,0 0 0 0 0,0 0-1 0 0,0 0 1 0 0,-1 0 0 0 0,1 1-1 0 0,-1-1 1 0 0,1 0 0 0 0,-1 1 0 0 0,0-1-1 0 0,0 1 1 0 0,0-1 0 0 0,0 1-1 0 0,-1-1 1 0 0,1 1 0 0 0,-1 0-1 0 0,1-1 1 0 0,-1 6 0 0 0,0-2-4 0 0,0-1 1 0 0,-1 1-1 0 0,0-1 1 0 0,0 1-1 0 0,0-1 0 0 0,-1 1 1 0 0,-2 5-1 0 0,-7 11 149 0 0,-2-1 0 0 0,0-1 0 0 0,-1 0 0 0 0,-1-1 0 0 0,-27 27 0 0 0,41-45-168 0 0,-24 24 118 0 0,-2-2-1 0 0,-1 0 1 0 0,-40 24 0 0 0,42-30-170 0 0,23-14-145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0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0 122 5168 0 0,'5'-10'180'0'0,"15"-31"-35"0"0,-15 31-4 0 0,-2 3 10 0 0,11-22 19 0 0,-11 22 541 0 0,-1 3-461 0 0,-1 3-222 0 0,0 0 1 0 0,0 0-1 0 0,-1 0 0 0 0,1 0 0 0 0,0 0 1 0 0,0 0-1 0 0,0 0 0 0 0,0 0 1 0 0,0 0-1 0 0,0 1 0 0 0,1-1 0 0 0,-1 0 1 0 0,0 1-1 0 0,2-2 0 0 0,-2 2-10 0 0,0 1-1 0 0,0-1 1 0 0,0 0 0 0 0,0 0-1 0 0,0 1 1 0 0,-1-1-1 0 0,1 0 1 0 0,0 1 0 0 0,0-1-1 0 0,-1 1 1 0 0,1-1-1 0 0,0 1 1 0 0,-1-1-1 0 0,1 1 1 0 0,0 0 0 0 0,-1-1-1 0 0,1 1 1 0 0,-1 0-1 0 0,1 0 1 0 0,-1-1 0 0 0,1 1-1 0 0,-1 0 1 0 0,0 0-1 0 0,1 0 1 0 0,-1-1-1 0 0,0 1 1 0 0,0 0 0 0 0,0 0-1 0 0,1 0 1 0 0,-1 1-1 0 0,42 160 1132 0 0,-12-47-730 0 0,29 137 212 0 0,27 274-1 0 0,-56-203-511 0 0,7 49 5 0 0,-32-335-85 0 0,-3-21-65 0 0,0 0 1 0 0,1-1-1 0 0,6 22 1 0 0,-7-33-179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0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26 287 4636 0 0,'-8'-17'116'0'0,"5"13"-66"0"0,1 1 1 0 0,0-1-1 0 0,0 1 0 0 0,1-1 0 0 0,-1 0 1 0 0,1 1-1 0 0,0-1 0 0 0,0 0 1 0 0,0 0-1 0 0,0 0 0 0 0,1 0 0 0 0,-1 0 1 0 0,1 0-1 0 0,0 0 0 0 0,0 0 0 0 0,1 0 1 0 0,-1 0-1 0 0,1 0 0 0 0,0 0 1 0 0,1-4-1 0 0,2 0-23 0 0,0 0 0 0 0,0 1 0 0 0,0-1 0 0 0,1 1 0 0 0,0 0 0 0 0,1 0 0 0 0,-1 0 0 0 0,1 1 0 0 0,1 0 0 0 0,-1 0 0 0 0,1 1 0 0 0,0 0 0 0 0,0 0 0 0 0,11-5 0 0 0,8-3 3 0 0,0 1 1 0 0,1 1-1 0 0,30-7 1 0 0,-26 10-17 0 0,1 1 1 0 0,1 1 0 0 0,-1 2 0 0 0,1 1 0 0 0,42 2-1 0 0,-26 4-15 0 0,-1 2 1 0 0,92 21-1 0 0,-107-17-6 0 0,0 2 1 0 0,-1 1 0 0 0,-1 2 0 0 0,0 1-1 0 0,38 24 1 0 0,-32-14 14 0 0,-2 1-1 0 0,0 2 1 0 0,51 53-1 0 0,-18 5 157 0 0,-63-79 373 0 0,-1 4-334 0 0,7 20-61 0 0,-1 0 0 0 0,-1 1 1 0 0,5 50-1 0 0,-11-67-88 0 0,-2 0 0 0 0,0 1 0 0 0,-1-1 0 0 0,-1 1 0 0 0,0-1 0 0 0,-1 1 0 0 0,0-1 0 0 0,-1 0 0 0 0,-1 0 0 0 0,-8 20 0 0 0,6-24 8 0 0,-1 0 0 0 0,0 0-1 0 0,-1-1 1 0 0,0 0 0 0 0,0 0-1 0 0,-1-1 1 0 0,-1 0 0 0 0,1 0 0 0 0,-16 10-1 0 0,-14 6 165 0 0,-51 26 0 0 0,82-47-212 0 0,-55 31 83 0 0,11-6-80 0 0,0-2 1 0 0,-109 39-1 0 0,137-60-376 0 0,21-5 4 0 0,-17 1-2319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1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52 4720 0 0,'0'0'94'0'0,"12"1"16"0"0,34 1 50 0 0,-34-2 22 0 0,-6 0 41 0 0,21-1 47 0 0,-21 1 77 0 0,-4-2 22 0 0,-1 2-272 0 0,0-1 0 0 0,0 0 0 0 0,-1 0 1 0 0,1 1-1 0 0,0-1 0 0 0,-1 0 0 0 0,1 0 0 0 0,0 1 0 0 0,-1-1 0 0 0,1 0 0 0 0,-1 0 0 0 0,1 0 0 0 0,-1 0 0 0 0,0 0 0 0 0,1 0 0 0 0,-1 0 1 0 0,0 0-1 0 0,0 0 0 0 0,1-1 0 0 0,-1-1 719 0 0,-17-24-402 0 0,16 27-414 0 0,1 0 1 0 0,0-1-1 0 0,0 1 1 0 0,0 0-1 0 0,-1 0 0 0 0,1-1 1 0 0,0 1-1 0 0,-1 0 1 0 0,1 0-1 0 0,0 0 1 0 0,0-1-1 0 0,-1 1 0 0 0,1 0 1 0 0,0 0-1 0 0,-1 0 1 0 0,1 0-1 0 0,0 0 1 0 0,-1 0-1 0 0,1 0 1 0 0,0-1-1 0 0,-1 1 0 0 0,1 0 1 0 0,0 0-1 0 0,-1 1 1 0 0,1-1-1 0 0,0 0 1 0 0,-1 0-1 0 0,1 0 0 0 0,0 0 1 0 0,-1 0-1 0 0,1 0 1 0 0,0 0-1 0 0,-1 0 1 0 0,1 1-1 0 0,0-1 0 0 0,-1 0 1 0 0,1 0-1 0 0,0 0 1 0 0,0 1-1 0 0,-1-1 1 0 0,1 0-1 0 0,0 0 0 0 0,0 1 1 0 0,0-1-1 0 0,-1 0 1 0 0,1 0-1 0 0,0 1 1 0 0,0-1-1 0 0,0 0 0 0 0,0 1 1 0 0,-1-1-1 0 0,1 0 1 0 0,0 1-1 0 0,0-1 1 0 0,0 0-1 0 0,0 1 0 0 0,0-1 1 0 0,0 0-1 0 0,0 1 1 0 0,0-1-1 0 0,0 0 1 0 0,0 1-1 0 0,0-1 1 0 0,1 1-1 0 0,-3 28 1 0 0,2-26-5 0 0,-5 91-1 0 0,1-64-5 0 0,2 1 1 0 0,4 57-1 0 0,-1-79 9 0 0,1 0 1 0 0,0 1 0 0 0,0-1 0 0 0,1 0 0 0 0,0-1-1 0 0,0 1 1 0 0,1 0 0 0 0,1-1 0 0 0,-1 0 0 0 0,1 0-1 0 0,0 0 1 0 0,1 0 0 0 0,11 11 0 0 0,-10-13 6 0 0,0 0 1 0 0,0-1 0 0 0,1 1-1 0 0,0-1 1 0 0,0-1-1 0 0,0 0 1 0 0,0 0-1 0 0,1 0 1 0 0,-1-1-1 0 0,1-1 1 0 0,0 1-1 0 0,0-1 1 0 0,0-1 0 0 0,0 0-1 0 0,1 0 1 0 0,-1-1-1 0 0,0 0 1 0 0,0 0-1 0 0,16-3 1 0 0,-7 0 13 0 0,0-1 0 0 0,-1-1 1 0 0,1-1-1 0 0,-1 0 0 0 0,0-1 0 0 0,0-1 1 0 0,-1-1-1 0 0,0 0 0 0 0,15-12 0 0 0,-16 9 125 0 0,-2 0 0 0 0,0 0 0 0 0,0-2 0 0 0,-1 1 0 0 0,-1-2 0 0 0,-1 1 0 0 0,0-1 0 0 0,0-1 0 0 0,-2 0 0 0 0,0 0 0 0 0,10-29 0 0 0,-14 27 199 0 0,-1 1 1 0 0,-1-1 0 0 0,-1-33 0 0 0,-1 48 1593 0 0,1 23-2329 0 0,8 67 428 0 0,4 0 1 0 0,32 110-1 0 0,182 692 514 0 0,-187-647-498 0 0,-26-144 39 0 0,-11-72 10 0 0,-1 41 0 0 0,-2-62-59 0 0,0-2 49 0 0,-4 13 234 0 0,3-12 395 0 0,0-3-707 0 0,0 0 0 0 0,0 0 0 0 0,0 0 0 0 0,0 0 0 0 0,0 0 0 0 0,-1 0 0 0 0,1-1 0 0 0,0 1 0 0 0,0 0 0 0 0,-1-1 1 0 0,1 1-1 0 0,-1 0 0 0 0,-1-1 0 0 0,-1 2 9 0 0,-9 2-19 0 0,-1 0-1 0 0,1-1 0 0 0,-1-1 1 0 0,0 0-1 0 0,0-1 1 0 0,0 0-1 0 0,-21-2 1 0 0,-100-16-34 0 0,50 3-300 0 0,-99-31 1 0 0,156 36-215 0 0,0-1-1 0 0,1-1 0 0 0,0-2 0 0 0,1 0 1 0 0,0-2-1 0 0,1-1 0 0 0,-28-23 1 0 0,46 33 133 0 0,0 0 1 0 0,0-1 0 0 0,0 0-1 0 0,1-1 1 0 0,-10-14 0 0 0,1-8-913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1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88 112 5256 0 0,'-7'-12'419'0'0,"-5"-6"-1034"0"0,-1 0 1754 0 0,6 5 3096 0 0,4 8-4125 0 0,2 4-99 0 0,-4-7-30 0 0,-1-1 0 0 0,-13-13 0 0 0,18 21 20 0 0,1 1 0 0 0,0-1 0 0 0,0 1 0 0 0,-1 0 0 0 0,1 0-1 0 0,0-1 1 0 0,-1 1 0 0 0,1 0 0 0 0,0-1 0 0 0,-1 1 0 0 0,1 0 0 0 0,0 0 0 0 0,-1 0-1 0 0,1-1 1 0 0,-1 1 0 0 0,1 0 0 0 0,0 0 0 0 0,-1 0 0 0 0,1 0 0 0 0,-1 0-1 0 0,1 0 1 0 0,-1 0 0 0 0,1 0 0 0 0,0 0 0 0 0,-1 0 0 0 0,1 0 0 0 0,-1 0-1 0 0,1 0 1 0 0,-1 0 0 0 0,-1 13 39 0 0,10 24 37 0 0,-7-34-72 0 0,87 261 660 0 0,21 79 100 0 0,-89-254-696 0 0,-4 2-1 0 0,-3-1 0 0 0,0 99 0 0 0,-13-165-80 0 0,0 1 0 0 0,2 0 0 0 0,1-1 0 0 0,8 35 0 0 0,-10-55-208 0 0,1-1-405 0 0,-2-3 680 0 0,1 3-274 0 0,0-1 0 0 0,1 1 1 0 0,-1-1-1 0 0,1 0 0 0 0,0 0 1 0 0,-1 0-1 0 0,1 0 0 0 0,0 0 1 0 0,0 0-1 0 0,0 0 0 0 0,4 2 1 0 0,15 4-656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1.9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115 283 6005 0 0,'0'0'2352'0'0,"-6"-2"-2058"0"0,-27-5 899 0 0,25 6-886 0 0,5 0-260 0 0,-4 0 21 0 0,0-1 0 0 0,1 1 1 0 0,-1-1-1 0 0,1-1 1 0 0,-1 1-1 0 0,1-1 1 0 0,-9-5-1 0 0,15 8-61 0 0,0-1 0 0 0,-1 1 1 0 0,1 0-1 0 0,0-1 0 0 0,-1 1 0 0 0,1 0 1 0 0,0-1-1 0 0,-1 1 0 0 0,1-1 0 0 0,0 1 0 0 0,0-1 1 0 0,0 1-1 0 0,0-1 0 0 0,-1 1 0 0 0,1-1 1 0 0,0 1-1 0 0,0-1 0 0 0,0 1 0 0 0,0-1 1 0 0,0 1-1 0 0,0-1 0 0 0,0 1 0 0 0,0-1 0 0 0,0 1 1 0 0,1-1-1 0 0,-1 1 0 0 0,0-1 0 0 0,0 1 1 0 0,0-1-1 0 0,0 1 0 0 0,1-1 0 0 0,-1 1 0 0 0,0 0 1 0 0,1-1-1 0 0,-1 1 0 0 0,0-1 0 0 0,1 1 1 0 0,-1 0-1 0 0,0-1 0 0 0,1 1 0 0 0,-1 0 1 0 0,0-1-1 0 0,1 1 0 0 0,0 0 0 0 0,23-13 137 0 0,-23 12-136 0 0,67-24 82 0 0,142-33 1 0 0,-96 30-299 0 0,176-65-3561 0 0,-258 80 2900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2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90 143 4800 0 0,'0'0'4213'0'0,"-3"-8"-4015"0"0,-10-22-57 0 0,9 22-58 0 0,0 0-3 0 0,-48-72 176 0 0,42 71-136 0 0,7 11-13 0 0,6 17 83 0 0,13 25 109 0 0,3-2 0 0 0,30 53 0 0 0,58 78 349 0 0,1 0-223 0 0,-84-131-349 0 0,-3 2-1 0 0,20 54 0 0 0,-16-24 184 0 0,-4 2-1 0 0,-3 0 1 0 0,-3 1-1 0 0,-3 1 1 0 0,2 127-1 0 0,-14-201 2757 0 0,0-4-3012 0 0,-1 0 0 0 0,1 0 1 0 0,0 0-1 0 0,0 0 0 0 0,0 0 0 0 0,0 1 0 0 0,0-1 0 0 0,0 0 0 0 0,0 0 1 0 0,0 0-1 0 0,0 0 0 0 0,0 0 0 0 0,0 0 0 0 0,-1 0 0 0 0,1 0 0 0 0,0 0 1 0 0,0 0-1 0 0,0 0 0 0 0,0 0 0 0 0,0 1 0 0 0,0-1 0 0 0,-1 0 0 0 0,1 0 1 0 0,0 0-1 0 0,0 0 0 0 0,0 0 0 0 0,0 0 0 0 0,0 0 0 0 0,0 0 0 0 0,0 0 1 0 0,-1 0-1 0 0,1 0 0 0 0,0 0 0 0 0,0-1 0 0 0,0 1 0 0 0,0 0 0 0 0,0 0 0 0 0,0 0 1 0 0,-1 0-1 0 0,1 0 0 0 0,0 0 0 0 0,0 0 0 0 0,0 0 0 0 0,0 0 0 0 0,0 0 1 0 0,0 0-1 0 0,0 0 0 0 0,0-1 0 0 0,0 1 0 0 0,0 0 0 0 0,-1 0 0 0 0,1 0 1 0 0,0 0-1 0 0,0 0 0 0 0,0 0 0 0 0,0 0 0 0 0,0-1 0 0 0,0 1 0 0 0,0 0 1 0 0,0 0-1 0 0,0 0 0 0 0,-6-15 24 0 0,-3-16-55 0 0,2-4-15 0 0,0 0 0 0 0,3-1 1 0 0,0 0-1 0 0,3 1 0 0 0,5-68 1 0 0,0 62-7 0 0,-2 16-8 0 0,1 1 1 0 0,2 0 0 0 0,12-44 0 0 0,-16 66 44 0 0,0 0 0 0 0,0 0 1 0 0,0 0-1 0 0,0 1 0 0 0,0-1 1 0 0,1 0-1 0 0,-1 0 0 0 0,0 1 1 0 0,1-1-1 0 0,0 1 0 0 0,-1 0 1 0 0,1-1-1 0 0,0 1 1 0 0,0 0-1 0 0,0 0 0 0 0,-1 0 1 0 0,1 0-1 0 0,0 0 0 0 0,0 1 1 0 0,0-1-1 0 0,1 1 0 0 0,-1-1 1 0 0,0 1-1 0 0,0 0 0 0 0,0-1 1 0 0,0 1-1 0 0,0 0 1 0 0,0 1-1 0 0,1-1 0 0 0,2 1 1 0 0,2 0 6 0 0,0 0-1 0 0,0 1 1 0 0,1 0 0 0 0,-2 0 0 0 0,1 1 0 0 0,13 7 0 0 0,-3 2 15 0 0,-1 0 1 0 0,0 2-1 0 0,-1 0 1 0 0,0 0-1 0 0,-1 1 1 0 0,15 23-1 0 0,-9-13 56 0 0,33 32 0 0 0,10-5 41 0 0,15 15 12 0 0,-69-58-111 0 0,-1 0 0 0 0,0 1 0 0 0,0 0 0 0 0,-1 0 1 0 0,0 1-1 0 0,6 13 0 0 0,-3 2-1 0 0,12 44-1 0 0,2 5-236 0 0,-11-30-2087 0 0,-12-41 1449 0 0,1-2-180 0 0,-1 0 856 0 0,0 1 0 0 0,1-1 0 0 0,-1-1-1 0 0,1 1 1 0 0,0 0 0 0 0,-1 0 0 0 0,1-1 0 0 0,0 1 0 0 0,0 0-1 0 0,0-1 1 0 0,0 0 0 0 0,4 2 0 0 0,16 3-1104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2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151 175 4720 0 0,'0'-105'462'0'0,"0"102"-220"0"0,-1 0 0 0 0,1-1 0 0 0,0 1 0 0 0,-1 0 0 0 0,0 0 0 0 0,1 0 0 0 0,-1 0 0 0 0,0 0 0 0 0,-1 0 0 0 0,1 0 0 0 0,0 1-1 0 0,-4-5 1 0 0,5 6-167 0 0,0 1 0 0 0,-1-1 0 0 0,1 1-1 0 0,-1-1 1 0 0,1 1 0 0 0,-1 0 0 0 0,1-1-1 0 0,-1 1 1 0 0,0-1 0 0 0,1 1-1 0 0,-1 0 1 0 0,1-1 0 0 0,-1 1 0 0 0,0 0-1 0 0,1 0 1 0 0,-1 0 0 0 0,0 0 0 0 0,1-1-1 0 0,-1 1 1 0 0,0 0 0 0 0,-1 0 0 0 0,1 1-76 0 0,0-1 0 0 0,0 1 0 0 0,0-1 0 0 0,0 1 1 0 0,0-1-1 0 0,0 1 0 0 0,0-1 0 0 0,0 1 0 0 0,0 0 1 0 0,0 0-1 0 0,0 0 0 0 0,0 0 0 0 0,1-1 1 0 0,-1 1-1 0 0,0 0 0 0 0,-1 2 0 0 0,-7 15 299 0 0,0 0 0 0 0,1 1-1 0 0,1 0 1 0 0,-8 32 0 0 0,4-14 41 0 0,-2 6 125 0 0,2 0-1 0 0,-7 60 0 0 0,16-77-314 0 0,0 0 0 0 0,1 0 0 0 0,2 0 0 0 0,1-1 1 0 0,7 39-1 0 0,-6-55-96 0 0,0 0 0 0 0,0 0 0 0 0,1 0 0 0 0,0 0 0 0 0,1-1 0 0 0,0 0 0 0 0,0 0 0 0 0,1 0 1 0 0,0 0-1 0 0,0-1 0 0 0,1 0 0 0 0,0-1 0 0 0,0 1 0 0 0,1-1 0 0 0,-1 0 0 0 0,1-1 0 0 0,1 0 0 0 0,12 6 1 0 0,-4-3 18 0 0,1-1 1 0 0,-1 0 0 0 0,2-1-1 0 0,-1-1 1 0 0,1-1-1 0 0,-1-1 1 0 0,1 0 0 0 0,29 0-1 0 0,-27-5-43 0 0,0 0 0 0 0,0-1 0 0 0,0 0 0 0 0,0-2 0 0 0,0-1 0 0 0,-1 0 0 0 0,0-2 0 0 0,19-10 0 0 0,8-6-37 0 0,89-62-1 0 0,-124 78 8 0 0,0-1 1 0 0,-1-1 0 0 0,0 1-1 0 0,0-2 1 0 0,-1 0 0 0 0,0 0-1 0 0,-1 0 1 0 0,0-1 0 0 0,-1-1-1 0 0,-1 0 1 0 0,0 0 0 0 0,0 0-1 0 0,-2-1 1 0 0,1 1 0 0 0,5-27-1 0 0,-4 13 8 0 0,-1 0 0 0 0,-2-1 0 0 0,0 1 0 0 0,-1-51-1 0 0,-3 70 0 0 0,-1-1-1 0 0,0 1 1 0 0,-1 0-1 0 0,0-1 1 0 0,0 1-1 0 0,-1 0 0 0 0,0 0 1 0 0,0 1-1 0 0,0-1 1 0 0,-1 1-1 0 0,-1-1 1 0 0,1 1-1 0 0,-1 0 0 0 0,0 1 1 0 0,-1-1-1 0 0,1 1 1 0 0,-1 0-1 0 0,0 1 1 0 0,-1-1-1 0 0,-8-5 0 0 0,1 4 6 0 0,0 0 0 0 0,0 0 0 0 0,0 1 0 0 0,-1 1 0 0 0,0 0 0 0 0,0 1 0 0 0,0 1 0 0 0,-1 1 0 0 0,1 0 0 0 0,-1 0 0 0 0,-16 2 0 0 0,-11 1-13 0 0,1 3-1 0 0,-76 15 0 0 0,79-11-505 0 0,0 1 0 0 0,1 2-1 0 0,1 2 1 0 0,-69 33-1 0 0,100-43 133 0 0,1 0-1 0 0,-1 1 0 0 0,1-1 0 0 0,1 1 1 0 0,-1 0-1 0 0,-6 7 0 0 0,0 6-1170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3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1 392 6897 0 0,'0'0'3227'0'0,"5"-2"-2993"0"0,17-8 24 0 0,-17 8 255 0 0,-1 1-312 0 0,-2 1-183 0 0,1-1-1 0 0,-1 1 1 0 0,0 0 0 0 0,1 0 0 0 0,-1 0 0 0 0,0 0 0 0 0,0 0 0 0 0,1 1 0 0 0,-1-1 0 0 0,0 1 0 0 0,0-1-1 0 0,0 1 1 0 0,1 0 0 0 0,-1 0 0 0 0,0 0 0 0 0,0 0 0 0 0,0 0 0 0 0,0 0 0 0 0,-1 1 0 0 0,1-1 0 0 0,2 3-1 0 0,0 0 14 0 0,-1 1 0 0 0,1 0 0 0 0,-1 0 0 0 0,0 0-1 0 0,-1 0 1 0 0,1 0 0 0 0,-1 1 0 0 0,2 6-1 0 0,60 219 606 0 0,-55-181-244 0 0,-1 0 0 0 0,1 87 4609 0 0,-9-135-4875 0 0,0-7-119 0 0,11-335 247 0 0,-5 272-195 0 0,4 1 1 0 0,2-1-1 0 0,23-67 1 0 0,-25 101-62 0 0,-5 14-1 0 0,1 1 0 0 0,1-1 0 0 0,1 1 0 0 0,0 0 0 0 0,1 1 0 0 0,15-22-1 0 0,-21 36 6 0 0,0 1 0 0 0,0-1-1 0 0,0 1 1 0 0,1 0-1 0 0,-1 0 1 0 0,1 0-1 0 0,0 1 1 0 0,0-1-1 0 0,0 1 1 0 0,0 0 0 0 0,0 0-1 0 0,0 1 1 0 0,1-1-1 0 0,-1 1 1 0 0,8-2-1 0 0,-5 3 15 0 0,0-1 0 0 0,1 1-1 0 0,-1 0 1 0 0,1 1 0 0 0,-1 0 0 0 0,0 0-1 0 0,1 0 1 0 0,12 5 0 0 0,5 5 66 0 0,1 1 1 0 0,-1 0-1 0 0,45 33 1 0 0,-63-40-71 0 0,56 36 86 0 0,114 81 120 0 0,-150-100-132 0 0,-1 1 0 0 0,0 1 0 0 0,-2 0 0 0 0,23 32 0 0 0,-35-39-30 0 0,-2-1 1 0 0,-1 1-1 0 0,0 0 0 0 0,-1 1 0 0 0,0 0 0 0 0,-2 1 0 0 0,0-1 0 0 0,-1 1 1 0 0,-1 0-1 0 0,-1 1 0 0 0,0-1 0 0 0,-2 0 0 0 0,0 1 0 0 0,-3 28 1 0 0,-3-4-46 0 0,-2 1 0 0 0,-2-1 1 0 0,-2-1-1 0 0,-1 1 1 0 0,-21 45-1 0 0,26-72-72 0 0,-1 6-255 0 0,-2-1 0 0 0,-23 41 0 0 0,30-59-41 0 0,0 0 1 0 0,0-1-1 0 0,0 0 1 0 0,-1 0 0 0 0,0 1-1 0 0,1-2 1 0 0,-1 1 0 0 0,0 0-1 0 0,0-1 1 0 0,-1 0 0 0 0,1 0-1 0 0,0 0 1 0 0,-1-1 0 0 0,1 1-1 0 0,-1-1 1 0 0,1 0 0 0 0,-1 0-1 0 0,-6 0 1 0 0,-16-1-1667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4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153 161 4512 0 0,'31'-14'56'0'0,"41"-22"255"0"0,-58 29-227 0 0,37-21 650 0 0,-21 9-372 0 0,-23 14 54 0 0,-5 2-22 0 0,-2 2-373 0 0,1 0-1 0 0,-1 1 1 0 0,0-1 0 0 0,1 0-1 0 0,-1 0 1 0 0,0 1-1 0 0,0-1 1 0 0,1 0-1 0 0,-1 0 1 0 0,0 0-1 0 0,0 0 1 0 0,0 1 0 0 0,0-1-1 0 0,0 0 1 0 0,0 0-1 0 0,0 0 1 0 0,0 0-1 0 0,0 1 1 0 0,-1-1 0 0 0,1 0-1 0 0,0 0 1 0 0,0 0-1 0 0,-1 1 1 0 0,1-1-1 0 0,-1 0 1 0 0,1 1-1 0 0,-1-1 1 0 0,1 0 0 0 0,-1 1-1 0 0,1-1 1 0 0,-1 0-1 0 0,0 0 1 0 0,-2 0 22 0 0,1-1-1 0 0,-1 1 1 0 0,1 0 0 0 0,-1 0 0 0 0,0 0 0 0 0,1 0 0 0 0,-1 0-1 0 0,0 1 1 0 0,0-1 0 0 0,-3 1 0 0 0,-5-1 107 0 0,0 1 1 0 0,0 0 0 0 0,0 1-1 0 0,0 0 1 0 0,-11 3 0 0 0,10 0 4 0 0,1 1 0 0 0,0-1 0 0 0,1 2 0 0 0,-1-1 0 0 0,1 1 0 0 0,0 1 0 0 0,1 0 0 0 0,-1 0 0 0 0,1 1 1 0 0,1 0-1 0 0,-1 1 0 0 0,-10 15 0 0 0,5-5 9 0 0,1 0 1 0 0,0 2 0 0 0,2-1 0 0 0,1 2-1 0 0,-11 28 1 0 0,15-33-150 0 0,1-1-1 0 0,1 1 1 0 0,1 0 0 0 0,0 0-1 0 0,1 0 1 0 0,1 0-1 0 0,1 0 1 0 0,0 0 0 0 0,1 0-1 0 0,1 0 1 0 0,0 0 0 0 0,2 0-1 0 0,0 0 1 0 0,7 19-1 0 0,-7-29-10 0 0,0 0-1 0 0,1-1 1 0 0,-1 1-1 0 0,1-1 0 0 0,1 0 1 0 0,-1 0-1 0 0,1 0 1 0 0,0-1-1 0 0,1 0 0 0 0,-1 0 1 0 0,1 0-1 0 0,0-1 1 0 0,0 0-1 0 0,0-1 0 0 0,1 1 1 0 0,-1-1-1 0 0,10 2 1 0 0,-1 0 13 0 0,0-1 0 0 0,1-1 0 0 0,-1 0 0 0 0,1-1 0 0 0,-1-1 0 0 0,1-1 0 0 0,24-1 0 0 0,-23-2 5 0 0,1-1 0 0 0,0-1-1 0 0,-1 0 1 0 0,0-1-1 0 0,-1-1 1 0 0,1-1 0 0 0,-1 0-1 0 0,0-1 1 0 0,19-15-1 0 0,-18 11 26 0 0,-1-1-1 0 0,0-1 0 0 0,0 0 0 0 0,-2-1 0 0 0,0-1 1 0 0,-1 0-1 0 0,19-31 0 0 0,-28 38 9 0 0,0 0-1 0 0,-1-1 1 0 0,-1 1 0 0 0,1-1-1 0 0,-2 0 1 0 0,1 1 0 0 0,-2-1-1 0 0,1 0 1 0 0,-2-1 0 0 0,1 1-1 0 0,-1 0 1 0 0,-1 0 0 0 0,-3-20-1 0 0,1 18-28 0 0,0 0 0 0 0,0 0 0 0 0,-1 1-1 0 0,-1-1 1 0 0,0 1 0 0 0,0 0 0 0 0,-2 0 0 0 0,1 1-1 0 0,-1-1 1 0 0,-1 2 0 0 0,-11-13 0 0 0,10 13-21 0 0,0 2 1 0 0,-1 0-1 0 0,0 0 1 0 0,-1 0-1 0 0,1 2 1 0 0,-2-1-1 0 0,1 1 1 0 0,-1 1-1 0 0,1 0 0 0 0,-1 0 1 0 0,-1 2-1 0 0,1-1 1 0 0,-1 2-1 0 0,1-1 1 0 0,-1 2-1 0 0,0 0 1 0 0,1 0-1 0 0,-1 1 1 0 0,0 1-1 0 0,0 0 1 0 0,1 0-1 0 0,-1 2 1 0 0,0-1-1 0 0,1 2 1 0 0,-19 7-1 0 0,3 0-401 0 0,1 2-1 0 0,1 1 1 0 0,0 1-1 0 0,0 1 1 0 0,-26 23-1 0 0,36-23-1375 0 0,14-13 749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4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 4800 0 0,'0'0'4348'0'0,"4"-3"-3916"0"0,-3 2-390 0 0,0 0 0 0 0,1 0 0 0 0,-1 0 0 0 0,0 0 0 0 0,1 0 0 0 0,-1 0 0 0 0,1 1 0 0 0,-1-1 1 0 0,1 1-1 0 0,0-1 0 0 0,-1 1 0 0 0,1-1 0 0 0,0 1 0 0 0,-1 0 0 0 0,1 0 0 0 0,0 0 0 0 0,-1 0 1 0 0,1 0-1 0 0,2 0 0 0 0,-1 1 4 0 0,0 0-1 0 0,-1 0 1 0 0,1 0 0 0 0,-1 0 0 0 0,0 1-1 0 0,1-1 1 0 0,-1 1 0 0 0,0-1 0 0 0,0 1 0 0 0,0 0-1 0 0,0 0 1 0 0,0 0 0 0 0,-1 0 0 0 0,3 3-1 0 0,10 18 251 0 0,-1 0 0 0 0,0 1 0 0 0,-2 1 0 0 0,-1 0 0 0 0,11 41 0 0 0,4 10 232 0 0,-6-17-392 0 0,-2 1 1 0 0,-2 1-1 0 0,-4 0 0 0 0,-2 0 1 0 0,-3 1-1 0 0,-2 84 1 0 0,-4-122-125 0 0,2 55-1839 0 0,1-72 880 0 0,7 9-249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5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419 189 4760 0 0,'-66'1'419'0'0,"-113"-13"0"0"0,167 10 3562 0 0,6 2-3942 0 0,0 0-1 0 0,0-1 1 0 0,0 1-1 0 0,0-2 1 0 0,0 1 0 0 0,-8-3-1 0 0,-3-2-1 0 0,10 5-25 0 0,0-1 1 0 0,0 1-1 0 0,1-2 0 0 0,-1 1 0 0 0,1-1 0 0 0,0 0 0 0 0,0 0 0 0 0,0-1 1 0 0,0 0-1 0 0,0 0 0 0 0,1 0 0 0 0,-7-7 0 0 0,11 10-9 0 0,0 0 0 0 0,0-1 0 0 0,1 1-1 0 0,-1 0 1 0 0,0 0 0 0 0,1 0 0 0 0,-1 0-1 0 0,1 0 1 0 0,-1-1 0 0 0,1 1 0 0 0,0 0 0 0 0,0 0-1 0 0,-1-1 1 0 0,1 1 0 0 0,0 0 0 0 0,0-1 0 0 0,0 1-1 0 0,0 0 1 0 0,0 0 0 0 0,1-1 0 0 0,-1 1-1 0 0,0 0 1 0 0,1-3 0 0 0,1 2 1 0 0,-1 0 1 0 0,1 0-1 0 0,-1-1 1 0 0,1 1-1 0 0,0 0 1 0 0,-1 0-1 0 0,1 1 1 0 0,0-1-1 0 0,0 0 1 0 0,1 1-1 0 0,1-2 1 0 0,8-3 8 0 0,-1 0 0 0 0,1 1-1 0 0,20-7 1 0 0,-3 4-11 0 0,0 1 0 0 0,0 1-1 0 0,0 1 1 0 0,1 2 0 0 0,42 0 0 0 0,-49 4 3 0 0,0 1 1 0 0,0 0 0 0 0,0 2 0 0 0,0 1 0 0 0,-1 0 0 0 0,1 2 0 0 0,30 13 0 0 0,-42-14 9 0 0,0 0 0 0 0,0 0 0 0 0,-1 1-1 0 0,0 0 1 0 0,0 1 0 0 0,-1 0 0 0 0,0 1 0 0 0,-1 0-1 0 0,1 0 1 0 0,-2 1 0 0 0,1 0 0 0 0,6 13 0 0 0,-9-14-2 0 0,0 0 0 0 0,-1 1 0 0 0,0-1 0 0 0,-1 1 0 0 0,0 0 0 0 0,-1 0 0 0 0,0 0 0 0 0,0 1 0 0 0,-1-1 0 0 0,0 0 0 0 0,-1 1 0 0 0,0-1 0 0 0,-1 0 0 0 0,-3 19 0 0 0,-4-1 27 0 0,-1 0 0 0 0,-1 0 0 0 0,-1 0 0 0 0,-2-1 0 0 0,-1-1 0 0 0,-32 47 0 0 0,1-13 305 0 0,-83 85 0 0 0,72-88 378 0 0,-72 56 1 0 0,108-99-268 0 0,17-12 1910 0 0,2-1-2361 0 0,1-1 1 0 0,0 0-1 0 0,0 1 0 0 0,-1-1 0 0 0,1 0 0 0 0,0 1 0 0 0,0-1 0 0 0,0 0 0 0 0,0 1 0 0 0,-1-1 0 0 0,1 1 0 0 0,0-1 0 0 0,0 1 0 0 0,0-1 0 0 0,0 0 0 0 0,0 1 0 0 0,0-1 0 0 0,0 1 0 0 0,0-1 0 0 0,0 1 0 0 0,0-1 0 0 0,0 0 0 0 0,0 1 0 0 0,1 0 0 0 0,-1-1-4 0 0,0 1-1 0 0,1-1 0 0 0,-1 1 0 0 0,1-1 0 0 0,-1 0 1 0 0,1 1-1 0 0,-1-1 0 0 0,1 0 0 0 0,-1 1 0 0 0,1-1 0 0 0,-1 0 1 0 0,1 0-1 0 0,0 1 0 0 0,-1-1 0 0 0,1 0 0 0 0,-1 0 1 0 0,1 0-1 0 0,0 0 0 0 0,-1 0 0 0 0,1 0 0 0 0,-1 0 0 0 0,1 0 1 0 0,0 0-1 0 0,-1 0 0 0 0,2 0 0 0 0,21-3-15 0 0,1 0 1 0 0,-1-2-1 0 0,38-12 0 0 0,-7 2 6 0 0,18-2 15 0 0,106-11 0 0 0,68-8-2753 0 0,-154 20-450 0 0,-57 11 1834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5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265 135 6597 0 0,'-1'-2'142'0'0,"-13"-15"2389"0"0,10 13-2353 0 0,0-1 0 0 0,0 0 0 0 0,0 0 0 0 0,0-1-1 0 0,1 1 1 0 0,-3-7 0 0 0,6 10-159 0 0,-1 1-1 0 0,1-1 1 0 0,-1 1-1 0 0,1 0 1 0 0,0-1 0 0 0,0 0-1 0 0,0 1 1 0 0,0-1-1 0 0,0 1 1 0 0,0-1-1 0 0,0 1 1 0 0,0-1 0 0 0,1 1-1 0 0,-1-1 1 0 0,1 1-1 0 0,-1 0 1 0 0,1-1 0 0 0,-1 1-1 0 0,1-1 1 0 0,0 1-1 0 0,0 0 1 0 0,0 0-1 0 0,-1-1 1 0 0,1 1 0 0 0,0 0-1 0 0,1 0 1 0 0,-1 0-1 0 0,0 0 1 0 0,0 0 0 0 0,0 0-1 0 0,2-1 1 0 0,4-2 53 0 0,0 1 0 0 0,0 0 0 0 0,0 0 0 0 0,0 0 0 0 0,1 1 0 0 0,-1 0 0 0 0,1 0 0 0 0,12-1 0 0 0,65-1 251 0 0,-76 3-289 0 0,12 1 53 0 0,-1 1 0 0 0,0 0 0 0 0,0 2 0 0 0,0 0 0 0 0,0 1 0 0 0,-1 1 0 0 0,25 10 0 0 0,-35-11-38 0 0,1 0 0 0 0,-1 1 0 0 0,-1 0-1 0 0,1 0 1 0 0,-1 1 0 0 0,0 0 0 0 0,0 0 0 0 0,0 1 0 0 0,-1 0 0 0 0,0 0 0 0 0,-1 1-1 0 0,0 0 1 0 0,0 0 0 0 0,0 1 0 0 0,-1-1 0 0 0,6 16 0 0 0,-8-15-38 0 0,0 0-1 0 0,-1 0 1 0 0,0 0 0 0 0,0 0-1 0 0,-1 0 1 0 0,-1 1 0 0 0,1-1 0 0 0,-2 0-1 0 0,1 1 1 0 0,-4 15 0 0 0,0-5 1 0 0,-1 0 1 0 0,-1-1 0 0 0,-17 36 0 0 0,12-37 26 0 0,0 0 0 0 0,-1-1 1 0 0,-1 0-1 0 0,-1-1 0 0 0,-1 0 1 0 0,-16 14-1 0 0,-9 3 435 0 0,37-31 1222 0 0,2-1-1650 0 0,-1-1 1 0 0,1 1-1 0 0,0 0 0 0 0,-1 0 0 0 0,1 1 1 0 0,0-1-1 0 0,0 0 0 0 0,0 0 0 0 0,0 0 1 0 0,-1 3-1 0 0,-1-1 219 0 0,3-3-248 0 0,0 0-1 0 0,0 1 0 0 0,0-1 1 0 0,0 1-1 0 0,0-1 1 0 0,0 0-1 0 0,-1 1 1 0 0,1-1-1 0 0,0 0 0 0 0,0 1 1 0 0,0-1-1 0 0,0 1 1 0 0,0-1-1 0 0,-1 0 1 0 0,1 1-1 0 0,0-1 0 0 0,0 0 1 0 0,-1 1-1 0 0,1-1 1 0 0,0 0-1 0 0,0 0 0 0 0,-1 1 1 0 0,1-1-1 0 0,-1 0 1 0 0,-8 13 356 0 0,9-12-361 0 0,0 0-1 0 0,-1 1 1 0 0,1-1-1 0 0,0 0 1 0 0,0 0-1 0 0,0 0 1 0 0,0 0-1 0 0,0 1 1 0 0,0-1-1 0 0,0 0 1 0 0,1 0-1 0 0,-1 0 1 0 0,0 0-1 0 0,1 0 1 0 0,-1 0-1 0 0,1 1 0 0 0,-1-1 1 0 0,1 0-1 0 0,-1 0 1 0 0,1 0-1 0 0,0-1 1 0 0,-1 1-1 0 0,1 0 1 0 0,0 0-1 0 0,0 0 1 0 0,0 0-1 0 0,0-1 1 0 0,-1 1-1 0 0,1 0 1 0 0,0-1-1 0 0,0 1 1 0 0,3 0-1 0 0,4 3 34 0 0,1 0 0 0 0,0 0 0 0 0,12 2-1 0 0,-16-4-29 0 0,130 27 277 0 0,-4-2 35 0 0,-123-24-300 0 0,0 0-1 0 0,-1 0 1 0 0,1 1-1 0 0,-1 0 0 0 0,0 0 1 0 0,0 1-1 0 0,-1 0 1 0 0,1 0-1 0 0,-1 0 0 0 0,0 1 1 0 0,9 11-1 0 0,-13-14 195 0 0,1 0-167 0 0,0 1 0 0 0,-1-1 0 0 0,1 1 0 0 0,-1 0 0 0 0,0 0 0 0 0,0 0 0 0 0,-1 0 0 0 0,1 0 0 0 0,-1 0 0 0 0,0 0 0 0 0,0 0 0 0 0,0 0 0 0 0,-1 1 0 0 0,1-1 0 0 0,-1 8 0 0 0,0-5 33 0 0,-1-1 1 0 0,1 0-1 0 0,-1 0 0 0 0,-1 1 1 0 0,1-1-1 0 0,-1 0 0 0 0,0 0 1 0 0,0 0-1 0 0,-1-1 0 0 0,-3 8 1 0 0,-6 2 85 0 0,-1-1 1 0 0,0 0-1 0 0,-1 0 1 0 0,0-2-1 0 0,-2 0 1 0 0,-23 16-1 0 0,33-24-123 0 0,-26 17 136 0 0,-1-2-1 0 0,0 0 1 0 0,-2-3-1 0 0,0 0 1 0 0,-1-3-1 0 0,-1 0 0 0 0,-73 13 1 0 0,92-23-198 0 0,-54 12-341 0 0,-1-4 0 0 0,-131 4 1 0 0,200-15-2 0 0,-1 0-1 0 0,0-1 1 0 0,0 1 0 0 0,0-1-1 0 0,0 0 1 0 0,1-1 0 0 0,-1 1 0 0 0,1-1-1 0 0,-1 0 1 0 0,1 0 0 0 0,-1 0 0 0 0,1-1-1 0 0,0 0 1 0 0,0 1 0 0 0,0-2 0 0 0,1 1-1 0 0,-1 0 1 0 0,1-1 0 0 0,-5-5-1 0 0,-4-7-1853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18.6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1208 252 4108 0 0,'74'-35'40'0'0,"-59"28"177"0"0,-1 1-90 0 0,44-20 45 0 0,-43 19 504 0 0,-6 2-485 0 0,31-14-1 0 0,-30 14 94 0 0,13-5-184 0 0,-18 5-117 0 0,-17 6 22 0 0,-498 122 79 0 0,216-73 1 0 0,134-26-96 0 0,155-23 69 0 0,-1 0 30 0 0,-402 106 540 0 0,357-85-71 0 0,49-17-496 0 0,-2 3-60 0 0,0 0 1 0 0,1 0-1 0 0,0 1 1 0 0,1-1-1 0 0,0 1 1 0 0,0-1-1 0 0,1 1 1 0 0,0 0 0 0 0,0 0-1 0 0,1 0 1 0 0,1 0-1 0 0,-1 0 1 0 0,3 10-1 0 0,1 2 8 0 0,0-1 0 0 0,2 0-1 0 0,0 0 1 0 0,15 33-1 0 0,-6-25-18 0 0,35 50-1 0 0,4 5-12 0 0,-20-15 89 0 0,-3 2-1 0 0,-4 1 0 0 0,-2 2 0 0 0,24 119 0 0 0,-32-115 182 0 0,55 304 991 0 0,-27-116-830 0 0,-36-229-250 0 0,1-1 0 0 0,19 40 0 0 0,-16-43-63 0 0,-3-9 2 0 0,1-2 0 0 0,2 1 0 0 0,25 34 0 0 0,-13-22-16 0 0,-21-28-54 0 0,2 0-1 0 0,-1 0 1 0 0,1 0 0 0 0,0-1 0 0 0,0 0 0 0 0,0 0 0 0 0,1-1 0 0 0,8 5 0 0 0,-12-8 767 0 0,-2 0-777 0 0,1-1 0 0 0,0 0 0 0 0,-1 0 0 0 0,1 1 0 0 0,-1-1 0 0 0,1 1 0 0 0,-1-1 1 0 0,1 1-1 0 0,-1 0 0 0 0,1 0 0 0 0,-1 0 0 0 0,2 1 0 0 0,1 0 21 0 0,1 0 72 0 0,0 0-6 0 0,9 3-84 0 0,1-1 1 0 0,0-1-1 0 0,0 0 1 0 0,0-1-1 0 0,0 0 1 0 0,0-1 0 0 0,1-1-1 0 0,23-3 1 0 0,132-28 20 0 0,-58 8 28 0 0,183-17 192 0 0,-244 35-288 0 0,-1 2 1 0 0,1 2-1 0 0,87 10 1 0 0,-30 3-43 0 0,-106-12 137 0 0,4 1-204 0 0,-3 0 140 0 0,79 14 168 0 0,143 7-1 0 0,-222-22-25 0 0,0 0 21 0 0,11 0 81 0 0,-12 0 812 0 0,0 0-738 0 0,-3 0-316 0 0,3 1 146 0 0,0-1 0 0 0,-1 0 1 0 0,1 0-1 0 0,-1-1 0 0 0,1 1 0 0 0,-1 0 0 0 0,1-1 1 0 0,-1 1-1 0 0,1-1 0 0 0,3-2 0 0 0,-5 3-140 0 0,-1 0-1 0 0,1-1 0 0 0,-1 1 1 0 0,1-1-1 0 0,-1 1 0 0 0,0-1 1 0 0,1 1-1 0 0,-1-1 0 0 0,0 1 0 0 0,1-1 1 0 0,-1 1-1 0 0,0-1 0 0 0,0 0 1 0 0,0 1-1 0 0,1-1 0 0 0,-1 1 1 0 0,0-1-1 0 0,0 0 0 0 0,0 0 1 0 0,-5-22 288 0 0,-117-236-74 0 0,104 224-226 0 0,-23-44-43 0 0,17 36 42 0 0,2 0 0 0 0,1-2-1 0 0,-16-55 1 0 0,26 60 22 0 0,-9-34-37 0 0,-34-79-1 0 0,-3 12-14 0 0,-76-159-39 0 0,96 224 21 0 0,22 42 43 0 0,-2 1-1 0 0,-1 1 1 0 0,-40-54 0 0 0,34 56-32 0 0,2 0 1 0 0,2-1-1 0 0,-24-47 1 0 0,7 20 10 0 0,34 55-35 0 0,-1-4-66 0 0,-140-259 81 0 0,137 251 37 0 0,1 1-1 0 0,1-1 1 0 0,0 0 0 0 0,2 0 0 0 0,-1-1-1 0 0,2 1 1 0 0,0-1 0 0 0,1 1 0 0 0,0-1-1 0 0,1 0 1 0 0,1 0 0 0 0,1 1 0 0 0,0-1-1 0 0,1 1 1 0 0,8-25 0 0 0,0-8 84 0 0,-10 46 107 0 0,-1-1-92 0 0,0 0-77 0 0,0 0 0 0 0,0 1 1 0 0,0-1-1 0 0,0 0 0 0 0,-1 0 0 0 0,1 1 0 0 0,-1-1 1 0 0,0 0-1 0 0,0 1 0 0 0,-2-5 0 0 0,2 6-16 0 0,0-1 0 0 0,0 1 0 0 0,0 0 0 0 0,0 0 0 0 0,-1 0 0 0 0,1 0 0 0 0,0 0 0 0 0,-1 0 0 0 0,1 0 0 0 0,-1 1 0 0 0,1-1 0 0 0,-1 0 0 0 0,1 1 0 0 0,-1-1 0 0 0,1 1-1 0 0,-1-1 1 0 0,1 1 0 0 0,-1 0 0 0 0,0 0 0 0 0,-3 0 0 0 0,-19 0 2 0 0,-1 1 0 0 0,1 1-1 0 0,0 2 1 0 0,-33 8 0 0 0,-96 37-518 0 0,-201 117-4738 0 0,350-164 5167 0 0,-65 35-1354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2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17 3468 0 0,'-7'-16'931'0'0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48.9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592 38 3788 0 0,'6'-3'-9'0'0,"8"-4"1119"0"0,-14 6-1056 0 0,0 1 1 0 0,0 0-1 0 0,0-1 0 0 0,1 1 1 0 0,-1 0-1 0 0,0-1 0 0 0,0 1 1 0 0,0 0-1 0 0,0-1 0 0 0,0 1 1 0 0,0-1-1 0 0,0 1 0 0 0,0 0 1 0 0,0-1-1 0 0,0 1 0 0 0,0 0 1 0 0,0-1-1 0 0,0 1 0 0 0,-1 0 1 0 0,1-1-1 0 0,0 1 0 0 0,0-1 1 0 0,0 1-1 0 0,0 0 0 0 0,-1 0 1 0 0,1-1-1 0 0,0 1 0 0 0,0 0 1 0 0,0-1-1 0 0,-1 1 0 0 0,1 0 1 0 0,0 0-1 0 0,-1-1 0 0 0,1 1 1 0 0,0 0-1 0 0,-1-1 0 0 0,0 0 554 0 0,-2 0-453 0 0,-22-10 218 0 0,23 9-267 0 0,-3 3 49 0 0,-7 1-104 0 0,0 0 0 0 0,0 0-1 0 0,0 2 1 0 0,1-1 0 0 0,0 2-1 0 0,-1-1 1 0 0,1 2 0 0 0,1-1-1 0 0,-1 2 1 0 0,1-1 0 0 0,0 1 0 0 0,0 1-1 0 0,-8 8 1 0 0,-2 4 44 0 0,2 0 0 0 0,0 2 0 0 0,1 0 0 0 0,-26 44 1 0 0,-1 16 211 0 0,-69 175 0 0 0,7 102 194 0 0,95-306-463 0 0,3 0 1 0 0,2 1-1 0 0,2 0 0 0 0,2 0 1 0 0,7 61-1 0 0,5-25 31 0 0,4-1 0 0 0,32 110 0 0 0,-40-178-39 0 0,1-1 0 0 0,1 0 0 0 0,1 0 0 0 0,0-1 0 0 0,1 0 0 0 0,2-1 0 0 0,20 28 0 0 0,-13-24 10 0 0,1-1-1 0 0,1-1 0 0 0,0-1 1 0 0,2-1-1 0 0,27 17 0 0 0,-25-18-28 0 0,0-2-1 0 0,2-2 1 0 0,-1 0-1 0 0,2-1 1 0 0,0-2-1 0 0,0-1 0 0 0,1-1 1 0 0,0-1-1 0 0,0-2 1 0 0,0-1-1 0 0,1-1 1 0 0,0-1-1 0 0,45-4 0 0 0,-39-2-572 0 0,1-2-1 0 0,41-11 1 0 0,-46 8-458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55.4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0 849 2172 0 0,'45'-128'1142'0'0,"-36"107"-1103"0"0,0 1 0 0 0,2 0 0 0 0,0 1 0 0 0,2 1 0 0 0,14-19 0 0 0,23-17 6 0 0,2 3-1 0 0,89-70 1 0 0,-52 56-30 0 0,100-54 0 0 0,-131 87-1 0 0,1 2 1 0 0,2 3 0 0 0,0 3-1 0 0,83-22 1 0 0,-121 41-15 0 0,-1 1 0 0 0,1 0 1 0 0,38 0-1 0 0,-48 4-7 0 0,-1 1 1 0 0,0 0 0 0 0,0 1-1 0 0,0 0 1 0 0,0 1 0 0 0,0 0 0 0 0,0 1-1 0 0,14 6 1 0 0,-23-8-71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55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483 101 1064 0 0,'-73'-31'41'0'0,"-80"-24"0"0"0,139 51 61 0 0,10 2-80 0 0,1 1-1 0 0,-1 0 0 0 0,1-1 1 0 0,-1 1-1 0 0,1 1 0 0 0,-1-1 1 0 0,0 0-1 0 0,-4 1 1 0 0,-3-1 18 0 0,-9 0 27 0 0,21 6 89 0 0,12 4 476 0 0,172 90-530 0 0,-95-54 1 0 0,112 76 1 0 0,-197-118-74 0 0,-1 1 0 0 0,0-1-1 0 0,0 1 1 0 0,1 0 0 0 0,-2 0 0 0 0,1 0 0 0 0,-1 0 0 0 0,1 1 0 0 0,-1-1 0 0 0,0 1-1 0 0,3 8 1 0 0,-5-10-14 0 0,0 0 1 0 0,0 0-1 0 0,-1 0 0 0 0,1 0 0 0 0,-1 1 1 0 0,0-1-1 0 0,0 0 0 0 0,0 0 0 0 0,0 0 1 0 0,0 0-1 0 0,-1 1 0 0 0,1-1 0 0 0,-1 0 0 0 0,0 0 1 0 0,0 0-1 0 0,0 0 0 0 0,-1 0 0 0 0,1 0 1 0 0,-1-1-1 0 0,1 1 0 0 0,-4 3 0 0 0,-2 3 15 0 0,0 0-1 0 0,-1-1 0 0 0,0 0 0 0 0,-1-1 0 0 0,-15 11 0 0 0,-53 30 48 0 0,49-32-55 0 0,-107 59 67 0 0,-83 52-42 0 0,101-49-242 0 0,53-38-76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56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792 104 2444 0 0,'-13'-62'282'0'0,"11"57"-180"0"0,2 2-84 0 0,0 1 0 0 0,0-1 0 0 0,0 1 0 0 0,-1 0 0 0 0,1-1 0 0 0,-1 1-1 0 0,1-1 1 0 0,-1 1 0 0 0,-2-4 0 0 0,2 5-17 0 0,1 1 0 0 0,0-1 0 0 0,-1 1 0 0 0,1-1-1 0 0,-1 1 1 0 0,1-1 0 0 0,0 1 0 0 0,-1-1 0 0 0,0 1 0 0 0,1-1 0 0 0,-1 1 0 0 0,1 0 0 0 0,-1-1-1 0 0,1 1 1 0 0,-1 0 0 0 0,0 0 0 0 0,1-1 0 0 0,-1 1 0 0 0,1 0 0 0 0,-1 0 0 0 0,0 0-1 0 0,1 0 1 0 0,-1 0 0 0 0,0 0 0 0 0,1 0 0 0 0,-1 0 0 0 0,0 0 0 0 0,1 0 0 0 0,-1 0-1 0 0,0 0 1 0 0,1 0 0 0 0,-1 1 0 0 0,0-1 0 0 0,1 0 0 0 0,-1 0 0 0 0,1 1 0 0 0,-1-1 0 0 0,0 0-1 0 0,0 1 1 0 0,-5 4 1 0 0,0-1-1 0 0,-1 1 0 0 0,2 0 0 0 0,-1 1 1 0 0,1-1-1 0 0,-1 1 0 0 0,-4 8 0 0 0,-30 50 66 0 0,-1 2-57 0 0,-53 43-9 0 0,59-72-1 0 0,-41 58 0 0 0,54-64-1 0 0,-191 254 6 0 0,41-78-20 0 0,170-204-124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57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0 1748 0 0,'0'0'233'0'0,"-2"9"-152"0"0,-7 33-17 0 0,1 0 1 0 0,3 1-1 0 0,0 67 1 0 0,19 135-5 0 0,-7-126 1104 0 0,-3-112-1017 0 0,-2-1-138 0 0,1-1 1 0 0,0 1-1 0 0,0-1 1 0 0,0 0-1 0 0,0 0 1 0 0,1-1-1 0 0,0 1 1 0 0,0-1-1 0 0,1 0 0 0 0,-1 0 1 0 0,1 0-1 0 0,0 0 1 0 0,0-1-1 0 0,0 0 1 0 0,0 0-1 0 0,0 0 1 0 0,1-1-1 0 0,-1 0 0 0 0,1 0 1 0 0,0 0-1 0 0,0-1 1 0 0,-1 0-1 0 0,11 1 1 0 0,-7-1-8 0 0,1-2 0 0 0,-1 1 0 0 0,0-1 0 0 0,0-1 0 0 0,0 1 0 0 0,0-2 1 0 0,0 1-1 0 0,0-1 0 0 0,0-1 0 0 0,-1 1 0 0 0,0-1 0 0 0,11-7 0 0 0,8-8 4 0 0,0-1 0 0 0,28-28 0 0 0,18-13-6 0 0,120-72 68 0 0,19-12-375 0 0,-208 141 11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59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187 520 2560 0 0,'-1'-15'19'0'0,"3"-25"108"0"0,0 29-92 0 0,3-33 142 0 0,-4 33-135 0 0,-1-31 168 0 0,0 41-196 0 0,0-9 57 0 0,-1 1-1 0 0,0 0 0 0 0,-5-17 1 0 0,6 25-65 0 0,-1-1 1 0 0,0 1 0 0 0,1-1-1 0 0,-1 1 1 0 0,0-1 0 0 0,0 1-1 0 0,1-1 1 0 0,-1 1 0 0 0,0 0-1 0 0,0-1 1 0 0,-1 1 0 0 0,1 0-1 0 0,-3-2 1 0 0,3 2-9 0 0,1 1 1 0 0,-1 0-1 0 0,0-1 0 0 0,0 1 1 0 0,0 0-1 0 0,0 0 0 0 0,0 0 0 0 0,0 0 1 0 0,0 0-1 0 0,0 0 0 0 0,0 0 1 0 0,0 0-1 0 0,0 0 0 0 0,0 0 0 0 0,0 1 1 0 0,0-1-1 0 0,0 0 0 0 0,0 1 1 0 0,0-1-1 0 0,0 1 0 0 0,0-1 1 0 0,0 1-1 0 0,0-1 0 0 0,1 1 0 0 0,-1 0 1 0 0,-1 0-1 0 0,-2 3 1 0 0,-1 0 0 0 0,1 1 0 0 0,0-1 1 0 0,0 1-1 0 0,0 0 0 0 0,1 0 0 0 0,0 0 0 0 0,0 1 0 0 0,0-1 1 0 0,-2 8-1 0 0,-4 11-7 0 0,-6 29 1 0 0,6-21 14 0 0,-6 20 18 0 0,-2 3-20 0 0,-17 98 0 0 0,32-135 3 0 0,0-1 0 0 0,1 1 1 0 0,1-1-1 0 0,0 1 0 0 0,2-1 0 0 0,0 1 0 0 0,1-1 0 0 0,0 0 1 0 0,2 0-1 0 0,8 21 0 0 0,-9-27-4 0 0,1-1-1 0 0,0 0 1 0 0,1 0 0 0 0,0 0 0 0 0,8 9-1 0 0,-11-15-1 0 0,1 0-1 0 0,0-1 0 0 0,0 1 0 0 0,0-1 0 0 0,0 0 0 0 0,0 0 0 0 0,1 0 0 0 0,-1-1 0 0 0,1 1 1 0 0,0-1-1 0 0,0 0 0 0 0,0-1 0 0 0,9 3 0 0 0,3-2 7 0 0,1 0-1 0 0,-1-1 1 0 0,1-1 0 0 0,0 0-1 0 0,-1-2 1 0 0,1 0 0 0 0,-1-1 0 0 0,0 0-1 0 0,0-2 1 0 0,30-11 0 0 0,-8-1-12 0 0,0-2 1 0 0,-1-1-1 0 0,46-33 1 0 0,-56 32-4 0 0,-1-1 0 0 0,0-1 1 0 0,38-45-1 0 0,57-90 24 0 0,-107 137 8 0 0,-1-1 0 0 0,-2-1 0 0 0,0 0 1 0 0,-1-1-1 0 0,-2 0 0 0 0,13-46 0 0 0,-18 50 26 0 0,0-1-1 0 0,-2 1 0 0 0,0-1 0 0 0,-2 1 0 0 0,0-1 0 0 0,-1 1 0 0 0,-1-1 0 0 0,-1 1 1 0 0,-6-24-1 0 0,2 19 150 0 0,-2 0 1 0 0,0 0 0 0 0,-2 1-1 0 0,-22-38 1 0 0,31 58 445 0 0,-1 2-579 0 0,2 1-65 0 0,0 0 0 0 0,1 0 0 0 0,-1 1-1 0 0,0-1 1 0 0,0 0 0 0 0,0 1 0 0 0,0-1 0 0 0,0 0 0 0 0,0 1 0 0 0,0-1 0 0 0,0 1 0 0 0,-1 0 0 0 0,1-1-1 0 0,0 1 1 0 0,0 0 0 0 0,0 0 0 0 0,0-1 0 0 0,-1 1 0 0 0,1 0 0 0 0,0 0 0 0 0,0 0 0 0 0,0 1 0 0 0,-1-1-1 0 0,1 0 1 0 0,0 0 0 0 0,0 1 0 0 0,0-1 0 0 0,0 0 0 0 0,0 1 0 0 0,0-1 0 0 0,0 1 0 0 0,0 0-1 0 0,0-1 1 0 0,0 1 0 0 0,0 0 0 0 0,0 0 0 0 0,0-1 0 0 0,0 1 0 0 0,0 0 0 0 0,1 0 0 0 0,-1 0 0 0 0,0 0-1 0 0,1 0 1 0 0,-2 2 0 0 0,0 2-5 0 0,0 0 0 0 0,0 0 0 0 0,1 0 1 0 0,-1 0-1 0 0,1 0 0 0 0,0 1 0 0 0,1-1 0 0 0,-1 0 0 0 0,1 1 0 0 0,0-1 0 0 0,0 0 0 0 0,1 1 0 0 0,1 6 0 0 0,3 12-11 0 0,13 40-1 0 0,-7-32 9 0 0,2 19 38 0 0,-2 1 0 0 0,6 88 0 0 0,-9 108 9 0 0,-13-15-50 0 0,5-227 63 0 0,1 1 8 0 0,0-1-56 0 0,1 0 1 0 0,0 1-1 0 0,1-1 0 0 0,-1 0 0 0 0,1 0 0 0 0,5 9 1 0 0,-7-14-7 0 0,0 1-1 0 0,0-1 1 0 0,0 0 0 0 0,0 0 0 0 0,-1 0 0 0 0,1-1 0 0 0,0 1 0 0 0,1 0-1 0 0,-1 0 1 0 0,0 0 0 0 0,0-1 0 0 0,0 1 0 0 0,0 0 0 0 0,1-1 0 0 0,-1 0-1 0 0,0 1 1 0 0,0-1 0 0 0,2 1 0 0 0,-1-1-1 0 0,-1-1 1 0 0,1 1-1 0 0,0 0 0 0 0,-1-1 0 0 0,1 1 1 0 0,-1-1-1 0 0,1 1 0 0 0,-1-1 1 0 0,1 0-1 0 0,-1 0 0 0 0,0 0 1 0 0,1 0-1 0 0,-1 0 0 0 0,0 0 0 0 0,0 0 1 0 0,1 0-1 0 0,-1 0 0 0 0,0 0 1 0 0,1-3-1 0 0,7-8-3 0 0,-1-1-1 0 0,-1 0 1 0 0,12-27 0 0 0,-4 7-4 0 0,69-128 28 0 0,-59 115-44 0 0,49-65 1 0 0,-69 104 12 0 0,0 1 0 0 0,0 0 1 0 0,1 1-1 0 0,0-1 0 0 0,0 1 0 0 0,1 0 1 0 0,-1 1-1 0 0,15-8 0 0 0,-19 11 12 0 0,0 0-1 0 0,0 0 1 0 0,0 0-1 0 0,0 0 1 0 0,0 0-1 0 0,0 0 1 0 0,1 1-1 0 0,-1-1 1 0 0,0 1 0 0 0,0 0-1 0 0,1-1 1 0 0,-1 1-1 0 0,0 0 1 0 0,1 1-1 0 0,-1-1 1 0 0,0 0 0 0 0,0 0-1 0 0,1 1 1 0 0,-1 0-1 0 0,0-1 1 0 0,0 1-1 0 0,0 0 1 0 0,1 0-1 0 0,-1 0 1 0 0,0 0 0 0 0,-1 1-1 0 0,1-1 1 0 0,0 0-1 0 0,0 1 1 0 0,0-1-1 0 0,-1 1 1 0 0,1 0-1 0 0,-1 0 1 0 0,2 2 0 0 0,2 5 2 0 0,0 0 1 0 0,0 1 0 0 0,-1-1-1 0 0,-1 1 1 0 0,0 0 0 0 0,0 0-1 0 0,1 13 1 0 0,5 77 29 0 0,-8-70-26 0 0,8 48 0 0 0,-6-63-2 0 0,1-1 1 0 0,0 0 0 0 0,1 0 0 0 0,1-1 0 0 0,0 1 0 0 0,1-1 0 0 0,1 0 0 0 0,0-1 0 0 0,0 0 0 0 0,1 0-1 0 0,0-1 1 0 0,18 16 0 0 0,-24-24-8 0 0,0-1-1 0 0,0 1 0 0 0,1-1 1 0 0,-1 0-1 0 0,1-1 1 0 0,-1 1-1 0 0,1 0 1 0 0,-1-1-1 0 0,1 0 0 0 0,0 0 1 0 0,0 0-1 0 0,0 0 1 0 0,-1-1-1 0 0,1 0 0 0 0,0 1 1 0 0,5-2-1 0 0,-2 0-1 0 0,0 0 0 0 0,0 0 0 0 0,0-1 0 0 0,-1 0 0 0 0,1-1 0 0 0,0 1 0 0 0,-1-1 0 0 0,9-6 0 0 0,6-5 11 0 0,-1-1 1 0 0,-1-1 0 0 0,35-36-1 0 0,-30 25-9 0 0,-1-1 0 0 0,-2-1-1 0 0,28-49 1 0 0,40-101 51 0 0,-81 161-42 0 0,-1-1 1 0 0,7-28-1 0 0,-12 39-10 0 0,-1 0 0 0 0,0 0 0 0 0,0 1 0 0 0,0-1 0 0 0,-1 0-1 0 0,-1 0 1 0 0,1 0 0 0 0,-4-15 0 0 0,3 20-60 0 0,-2 1-4 0 0,-1-1 69 0 0,0 1-1 0 0,-1-1 1 0 0,1 1-1 0 0,-1 0 1 0 0,1 1 0 0 0,-1-1-1 0 0,0 1 1 0 0,1 0-1 0 0,-1 0 1 0 0,0 0-1 0 0,0 1 1 0 0,0 0-1 0 0,0 0 1 0 0,0 0 0 0 0,0 0-1 0 0,1 1 1 0 0,-1 0-1 0 0,0 0 1 0 0,0 0-1 0 0,0 0 1 0 0,1 1-1 0 0,-1 0 1 0 0,-7 4 0 0 0,4-2 0 0 0,0 1 0 0 0,0-1 1 0 0,1 1-1 0 0,0 1 1 0 0,0 0-1 0 0,0-1 0 0 0,1 2 1 0 0,0-1-1 0 0,0 1 1 0 0,1 0-1 0 0,-1 0 1 0 0,-7 16-1 0 0,-38 98-15 0 0,43-99 19 0 0,2 0-1 0 0,0 1 1 0 0,-4 38 0 0 0,9-54-3 0 0,1-1 0 0 0,0 1 0 0 0,0 0 1 0 0,1-1-1 0 0,0 1 0 0 0,0-1 0 0 0,1 1 0 0 0,-1-1 1 0 0,1 0-1 0 0,1 0 0 0 0,-1 1 0 0 0,1-2 0 0 0,4 8 1 0 0,-5-11-4 0 0,-1 1 0 0 0,1-1 1 0 0,0 0-1 0 0,0 0 0 0 0,0 0 1 0 0,0 0-1 0 0,1 0 0 0 0,-1-1 1 0 0,0 1-1 0 0,1-1 0 0 0,-1 1 1 0 0,1-1-1 0 0,0 0 0 0 0,-1 0 1 0 0,1 0-1 0 0,0 0 0 0 0,0 0 1 0 0,0-1-1 0 0,0 1 0 0 0,-1-1 1 0 0,1 0-1 0 0,0 0 0 0 0,0 0 1 0 0,0 0-1 0 0,0-1 0 0 0,0 1 1 0 0,0-1-1 0 0,-1 1 0 0 0,1-1 1 0 0,0 0-1 0 0,5-3 0 0 0,-1 1 1 0 0,0-1 0 0 0,-1 0 0 0 0,1 0 0 0 0,-1-1 0 0 0,0 0 0 0 0,0 0 0 0 0,0 0 0 0 0,-1-1 0 0 0,0 0 0 0 0,9-11 0 0 0,2-9 3 0 0,20-39-1 0 0,-26 45-25 0 0,3-5 11 0 0,-2 0 1 0 0,-1 0-1 0 0,12-46 1 0 0,-31 104-1 0 0,2-10 19 0 0,-5 31 0 0 0,7-22-6 0 0,3-1 0 0 0,0 1 0 0 0,4 35 0 0 0,-1-55 2 0 0,0 0-1 0 0,1 0 1 0 0,0 0 0 0 0,1 0 0 0 0,1 0-1 0 0,-1-1 1 0 0,2 1 0 0 0,0-1 0 0 0,0 0 0 0 0,1 0-1 0 0,8 11 1 0 0,-11-18-2 0 0,1 0 0 0 0,-1 0 0 0 0,1-1 0 0 0,0 1 1 0 0,0-1-1 0 0,1 0 0 0 0,-1 0 0 0 0,0 0 0 0 0,1 0 0 0 0,0-1 0 0 0,0 0 0 0 0,0 0 0 0 0,0 0 0 0 0,0-1 0 0 0,0 1 0 0 0,0-1 0 0 0,0 0 0 0 0,0-1 0 0 0,1 1 0 0 0,-1-1 0 0 0,0 0 0 0 0,1-1 0 0 0,6 0 1 0 0,0-2 1 0 0,0 0 0 0 0,0 0 0 0 0,-1-1 0 0 0,1-1 0 0 0,-1 0 0 0 0,0-1 0 0 0,0 0 0 0 0,19-14 0 0 0,7-7 6 0 0,-2-2 0 0 0,56-59 1 0 0,-77 74-12 0 0,-2-2 0 0 0,0 0 0 0 0,0 0 0 0 0,-2-1 0 0 0,0 0 0 0 0,-1-1 0 0 0,-1 0 0 0 0,12-38 0 0 0,-17 47-9 0 0,-1-1 0 0 0,-1 1 0 0 0,0-1 1 0 0,0-17-1 0 0,-1 25 12 0 0,0-1 0 0 0,0 1 0 0 0,0-1 0 0 0,-1 1 0 0 0,1 0 0 0 0,-1-1 0 0 0,1 1 0 0 0,-1-1 0 0 0,0 1 0 0 0,0 0 0 0 0,0 0 0 0 0,0 0-1 0 0,0-1 1 0 0,-1 1 0 0 0,1 0 0 0 0,-1 0 0 0 0,1 1 0 0 0,-1-1 0 0 0,0 0 0 0 0,0 0 0 0 0,1 1 0 0 0,-1-1 0 0 0,-3-1 0 0 0,-20-5 8 0 0,24 8-8 0 0,1 0 0 0 0,-1 0-1 0 0,1-1 1 0 0,0 1 0 0 0,-1 0 0 0 0,1 0-1 0 0,-1 0 1 0 0,1 0 0 0 0,0 0-1 0 0,-1 0 1 0 0,1 0 0 0 0,-1 0-1 0 0,1 0 1 0 0,-1 0 0 0 0,1 0 0 0 0,0 1-1 0 0,-1-1 1 0 0,1 0 0 0 0,-1 0-1 0 0,1 0 1 0 0,0 0 0 0 0,-1 1 0 0 0,1-1-1 0 0,-1 1 1 0 0,-1 0-3 0 0,0 0 1 0 0,0 0-1 0 0,0 0 1 0 0,0 1-1 0 0,0-1 0 0 0,0 1 1 0 0,0-1-1 0 0,0 1 1 0 0,1 0-1 0 0,-1 0 0 0 0,1 0 1 0 0,-1 0-1 0 0,1 0 1 0 0,0 0-1 0 0,0 0 0 0 0,0 0 1 0 0,0 1-1 0 0,0-1 1 0 0,0 0-1 0 0,1 0 1 0 0,-1 1-1 0 0,1-1 0 0 0,0 1 1 0 0,-1-1-1 0 0,1 4 1 0 0,1 0-2 0 0,0-1 0 0 0,0 1 0 0 0,0-1 1 0 0,1 1-1 0 0,0-1 0 0 0,0 0 1 0 0,0 0-1 0 0,0 0 0 0 0,1 0 0 0 0,0 0 1 0 0,0 0-1 0 0,0-1 0 0 0,1 1 1 0 0,-1-1-1 0 0,1 0 0 0 0,0 0 1 0 0,0 0-1 0 0,1-1 0 0 0,-1 1 0 0 0,1-1 1 0 0,0 0-1 0 0,0-1 0 0 0,0 1 1 0 0,0-1-1 0 0,0 0 0 0 0,0 0 0 0 0,1 0 1 0 0,-1-1-1 0 0,7 1 0 0 0,-6-1 2 0 0,0-1 1 0 0,-1 1-1 0 0,1 1 0 0 0,0-1 0 0 0,-1 1 0 0 0,1 0 0 0 0,-1 0 0 0 0,0 1 0 0 0,0-1 0 0 0,6 5 1 0 0,-7-4 0 0 0,-1 0 0 0 0,1 1 0 0 0,-1-1 1 0 0,0 1-1 0 0,0 0 0 0 0,0 0 0 0 0,0 0 0 0 0,-1 1 1 0 0,0-1-1 0 0,0 0 0 0 0,0 1 0 0 0,2 7 1 0 0,-1-2 2 0 0,-1 0 0 0 0,-1 1 0 0 0,1-1 0 0 0,-2 1 0 0 0,1-1 0 0 0,-2 1 0 0 0,0 12 0 0 0,-17 74 24 0 0,17-91-22 0 0,-6 23-9 0 0,0 1-7 0 0,1 0 1 0 0,2 0 0 0 0,-2 36 0 0 0,6-51-3 0 0,0-5 17 0 0,0 1 0 0 0,0-1 1 0 0,1 0-1 0 0,0 0 0 0 0,3 11 0 0 0,-3-18-3 0 0,0 0-1 0 0,1-1 1 0 0,-1 1-1 0 0,0 0 1 0 0,1-1-1 0 0,-1 1 1 0 0,1-1-1 0 0,0 1 1 0 0,0-1-1 0 0,0 0 1 0 0,0 1 0 0 0,0-1-1 0 0,1 0 1 0 0,-1 0-1 0 0,0-1 1 0 0,1 1-1 0 0,0-1 1 0 0,-1 1-1 0 0,1-1 1 0 0,0 0-1 0 0,5 2 1 0 0,1-1 0 0 0,1 0-1 0 0,-1-1 1 0 0,1 0 0 0 0,0 0-1 0 0,-1-1 1 0 0,1 0 0 0 0,0-1-1 0 0,0 0 1 0 0,-1-1 0 0 0,1 0-1 0 0,-1 0 1 0 0,0-1 0 0 0,1 0 0 0 0,-1-1-1 0 0,9-4 1 0 0,16-10-5 0 0,-2-2-1 0 0,46-34 1 0 0,-67 46 3 0 0,8-6-1 0 0,251-200-14 0 0,-260 203 9 0 0,1 1 0 0 0,-2-1 1 0 0,1-1-1 0 0,-1 0 1 0 0,-1 0-1 0 0,0-1 0 0 0,-1 0 1 0 0,0 0-1 0 0,-1-1 1 0 0,-1 0-1 0 0,0 0 0 0 0,-1 0 1 0 0,0-1-1 0 0,1-14 1 0 0,-5 21 4 0 0,0 0 1 0 0,0 0 0 0 0,-1 0-1 0 0,0 0 1 0 0,0 0 0 0 0,-1 1-1 0 0,0-1 1 0 0,-1 0 0 0 0,1 1-1 0 0,-1 0 1 0 0,-1-1 0 0 0,1 1-1 0 0,-1 1 1 0 0,-9-13 0 0 0,10 16 0 0 0,1 0 1 0 0,0 0 0 0 0,-1 0-1 0 0,1 1 1 0 0,-1-1 0 0 0,0 1-1 0 0,0-1 1 0 0,0 1 0 0 0,0 0-1 0 0,0 0 1 0 0,-1 1-1 0 0,1-1 1 0 0,-1 1 0 0 0,1-1-1 0 0,-1 1 1 0 0,1 0 0 0 0,-1 0-1 0 0,0 1 1 0 0,1-1-1 0 0,-1 1 1 0 0,0 0 0 0 0,0 0-1 0 0,1 0 1 0 0,-1 0 0 0 0,0 1-1 0 0,0-1 1 0 0,1 1-1 0 0,-1 0 1 0 0,1 0 0 0 0,-1 0-1 0 0,1 1 1 0 0,-7 3 0 0 0,-1 2 0 0 0,0 1 1 0 0,0 0-1 0 0,1 1 1 0 0,0 0-1 0 0,1 0 1 0 0,0 1-1 0 0,0 1 1 0 0,-9 15 0 0 0,-51 96 2 0 0,57-99-2 0 0,2 1 0 0 0,0 0 1 0 0,-9 41-1 0 0,16-53 3 0 0,1 0 0 0 0,0 0 0 0 0,1-1 0 0 0,0 1 1 0 0,1 0-1 0 0,0 0 0 0 0,1 0 0 0 0,1 0 0 0 0,0 0 0 0 0,3 12 0 0 0,-4-21-3 0 0,0 0 1 0 0,0 0-1 0 0,1 1 1 0 0,-1-1-1 0 0,1 0 1 0 0,-1-1-1 0 0,1 1 0 0 0,0 0 1 0 0,0 0-1 0 0,0-1 1 0 0,1 1-1 0 0,-1-1 1 0 0,1 0-1 0 0,-1 1 0 0 0,1-1 1 0 0,0 0-1 0 0,0-1 1 0 0,0 1-1 0 0,0 0 1 0 0,0-1-1 0 0,0 0 0 0 0,0 0 1 0 0,0 0-1 0 0,1 0 1 0 0,3 1-1 0 0,-2-2-1 0 0,-1 0-1 0 0,0 0 0 0 0,0-1 1 0 0,0 1-1 0 0,0-1 0 0 0,0 0 1 0 0,1 0-1 0 0,-1 0 0 0 0,-1 0 1 0 0,1-1-1 0 0,0 0 0 0 0,0 0 1 0 0,-1 0-1 0 0,1 0 0 0 0,-1 0 1 0 0,1-1-1 0 0,-1 1 1 0 0,0-1-1 0 0,0 0 0 0 0,3-4 1 0 0,21-29-6 0 0,-1 0 1 0 0,-2-2-1 0 0,-2-1 0 0 0,-1-1 1 0 0,27-76-1 0 0,-38 82 40 0 0,-9 25 2 0 0,-9 23-45 0 0,-4 14 25 0 0,3 0 0 0 0,0 1 0 0 0,1 0 0 0 0,2 0 1 0 0,1 0-1 0 0,2 1 0 0 0,1 0 0 0 0,1 0 0 0 0,3 31 1 0 0,-2-54-37 0 0,0-1 0 0 0,1 0 0 0 0,0 0 0 0 0,0 0 0 0 0,1 1 0 0 0,0-1 0 0 0,0-1 0 0 0,0 1 0 0 0,1 0 1 0 0,-1 0-1 0 0,1-1 0 0 0,1 0 0 0 0,-1 1 0 0 0,1-1 0 0 0,0 0 0 0 0,0-1 0 0 0,0 1 0 0 0,1-1 0 0 0,0 0 0 0 0,0 0 1 0 0,0 0-1 0 0,0-1 0 0 0,0 0 0 0 0,1 0 0 0 0,-1 0 0 0 0,1 0 0 0 0,0-1 0 0 0,0 0 0 0 0,0 0 0 0 0,0-1 0 0 0,0 0 0 0 0,13 1 1 0 0,-11-2-127 0 0,0 0 0 0 0,1 0 0 0 0,-1-1 1 0 0,0 0-1 0 0,1-1 0 0 0,-1 0 1 0 0,0 0-1 0 0,0-1 0 0 0,0 0 1 0 0,0 0-1 0 0,13-9 0 0 0,6-5-621 0 0,45-39-1 0 0,-33 25 361 0 0,-4 3 97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0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1075 1748 0 0,'23'-27'-88'0'0,"-2"-1"0"0"0,22-39 1 0 0,-35 54 144 0 0,-1-1 0 0 0,-1 0 0 0 0,0 0 0 0 0,-1 0 0 0 0,-1-1 0 0 0,0 0 0 0 0,3-22 0 0 0,-4 19 457 0 0,-3 17-287 0 0,1 0-1 0 0,-1 0 0 0 0,1 0 0 0 0,-1 0 0 0 0,0-1 0 0 0,0 1 0 0 0,0 0 0 0 0,0 0 0 0 0,0-1 0 0 0,0 1 0 0 0,0 0 0 0 0,0 0 0 0 0,0 0 0 0 0,-1-1 0 0 0,1 0 1 0 0,-1 2-225 0 0,1 0 0 0 0,0-1 0 0 0,0 1 1 0 0,-1 0-1 0 0,1 0 0 0 0,0 0 0 0 0,0 0 1 0 0,-1 0-1 0 0,1 0 0 0 0,0 0 1 0 0,-1 0-1 0 0,1 0 0 0 0,0 0 0 0 0,0 0 1 0 0,-1 0-1 0 0,1 0 0 0 0,0 0 0 0 0,-1 0 1 0 0,1 0-1 0 0,0 0 0 0 0,0 0 0 0 0,-1 0 1 0 0,1 0-1 0 0,0 0 0 0 0,-1 0 1 0 0,1 1-1 0 0,0-1 0 0 0,0 0 0 0 0,-1 0 1 0 0,1 0-1 0 0,0 1 0 0 0,0-1 0 0 0,0 0 1 0 0,-1 0-1 0 0,1 0 0 0 0,0 1 0 0 0,0-1 1 0 0,-11 11 21 0 0,10-9-16 0 0,-17 19 19 0 0,2 1 1 0 0,0 0-1 0 0,2 1 0 0 0,0 1 0 0 0,2 1 1 0 0,-13 35-1 0 0,11-19-8 0 0,1 2 1 0 0,2-1-1 0 0,-6 56 1 0 0,17-90-17 0 0,-1-1 0 0 0,1 1-1 0 0,0-1 1 0 0,1 1 0 0 0,0-1 0 0 0,0 0 0 0 0,1 0 0 0 0,-1 1-1 0 0,2-1 1 0 0,-1 0 0 0 0,1 0 0 0 0,0-1 0 0 0,0 1 0 0 0,1 0-1 0 0,0-1 1 0 0,5 6 0 0 0,-7-9 2 0 0,1 1 0 0 0,0-1 0 0 0,0 0 0 0 0,0-1 1 0 0,0 1-1 0 0,1 0 0 0 0,-1-1 0 0 0,1 0 0 0 0,0 0 0 0 0,-1 0 0 0 0,1 0 0 0 0,0-1 0 0 0,0 1 1 0 0,0-1-1 0 0,0 0 0 0 0,0 0 0 0 0,1-1 0 0 0,-1 1 0 0 0,0-1 0 0 0,0 0 0 0 0,0 0 0 0 0,1 0 1 0 0,-1-1-1 0 0,0 1 0 0 0,0-1 0 0 0,0 0 0 0 0,0 0 0 0 0,0-1 0 0 0,6-2 0 0 0,2-1 11 0 0,-1-1-1 0 0,-1-1 1 0 0,1 0-1 0 0,-1 0 0 0 0,-1-1 1 0 0,11-10-1 0 0,50-60 10 0 0,-51 57-21 0 0,178-245 99 0 0,-79 101-215 0 0,99-144-76 0 0,-175 240 184 0 0,-3-2 0 0 0,49-125 1 0 0,-84 186 41 0 0,0 0 0 0 0,-1 1-1 0 0,0-1 1 0 0,-1 0 0 0 0,0-1 0 0 0,-1 1 0 0 0,1-16 0 0 0,-2 25-22 0 0,0-1 0 0 0,0 1 0 0 0,0-1 1 0 0,-1 0-1 0 0,1 1 0 0 0,-1-1 0 0 0,1 1 1 0 0,-1-1-1 0 0,1 1 0 0 0,-1-1 0 0 0,0 1 0 0 0,0-1 1 0 0,1 1-1 0 0,-1 0 0 0 0,0-1 0 0 0,0 1 1 0 0,-1 0-1 0 0,1 0 0 0 0,0 0 0 0 0,0 0 1 0 0,0 0-1 0 0,-1 0 0 0 0,1 0 0 0 0,-1 0 1 0 0,1 0-1 0 0,-1 1 0 0 0,1-1 0 0 0,-1 1 0 0 0,1-1 1 0 0,-1 1-1 0 0,-2-1 0 0 0,-1 0 4 0 0,-1 0 1 0 0,1 1-1 0 0,-1 0 0 0 0,1 0 0 0 0,0 0 1 0 0,-1 0-1 0 0,-7 3 0 0 0,3-1-12 0 0,0 0 0 0 0,0 1 0 0 0,0 0 0 0 0,0 1-1 0 0,1 0 1 0 0,-1 1 0 0 0,1 0 0 0 0,0 0 0 0 0,1 1 0 0 0,-1 0 0 0 0,1 1 0 0 0,1 0 0 0 0,-1 0-1 0 0,1 1 1 0 0,0-1 0 0 0,1 2 0 0 0,-1-1 0 0 0,2 1 0 0 0,-1 0 0 0 0,1 0 0 0 0,1 0 0 0 0,0 1-1 0 0,-4 10 1 0 0,-2 18-2 0 0,1 1 0 0 0,2-1-1 0 0,2 1 1 0 0,1 1 0 0 0,2-1-1 0 0,2 1 1 0 0,1-1 0 0 0,2 1-1 0 0,2-1 1 0 0,2 0 0 0 0,1-1-1 0 0,2 0 1 0 0,2 0 0 0 0,1-1-1 0 0,20 39 1 0 0,-23-57-1 0 0,1-1 0 0 0,1-1 0 0 0,0 0 0 0 0,2 0 0 0 0,0-2 0 0 0,0 1 1 0 0,1-2-1 0 0,1 0 0 0 0,1-1 0 0 0,0 0 0 0 0,0-1 0 0 0,1-2 0 0 0,34 17 0 0 0,-13-12-1 0 0,0 0 1 0 0,1-3-1 0 0,1-1 0 0 0,-1-3 1 0 0,1-1-1 0 0,44 2 0 0 0,-53-7 3 0 0,1-1-1 0 0,0-2 0 0 0,-1-1 0 0 0,63-12 0 0 0,-72 8-5 0 0,0-1 0 0 0,-1 0-1 0 0,0-2 1 0 0,0 0 0 0 0,-1-2 0 0 0,0 0-1 0 0,30-23 1 0 0,-33 20 2 0 0,0-1-1 0 0,-1 0 0 0 0,-1-1 1 0 0,-1-1-1 0 0,0-1 1 0 0,-1 0-1 0 0,-1-1 1 0 0,-1 0-1 0 0,0-1 1 0 0,-2 0-1 0 0,0-1 0 0 0,-1 0 1 0 0,-2 0-1 0 0,9-35 1 0 0,-14 42-7 0 0,-1 0 0 0 0,0 0 0 0 0,0 0 0 0 0,-2 0 0 0 0,0 0 0 0 0,-1 0 0 0 0,0 0 0 0 0,-1 0 0 0 0,-5-15 0 0 0,8 27 2 0 0,-1 0 0 0 0,1 1 0 0 0,-1-1 0 0 0,0 0 0 0 0,0 0 0 0 0,0 0 1 0 0,0 1-1 0 0,-1-1 0 0 0,1 0 0 0 0,0 1 0 0 0,-1-1 0 0 0,1 1 0 0 0,-1 0 0 0 0,1-1 0 0 0,-1 1 0 0 0,0 0 0 0 0,1 0 0 0 0,-1 0 0 0 0,0 0 0 0 0,0 0 0 0 0,0 0 0 0 0,-2 0 0 0 0,0 0 2 0 0,0 1 1 0 0,0 0-1 0 0,0-1 1 0 0,0 2-1 0 0,0-1 1 0 0,0 0-1 0 0,0 1 1 0 0,0 0-1 0 0,0-1 1 0 0,-6 4-1 0 0,-6 2 7 0 0,1 1-1 0 0,0 1 1 0 0,0 0 0 0 0,-16 12-1 0 0,19-11 2 0 0,0 0-1 0 0,0 1 1 0 0,1 0 0 0 0,1 1 0 0 0,-1 0-1 0 0,-15 22 1 0 0,21-24-6 0 0,0-1 0 0 0,1 1 0 0 0,0 0 0 0 0,0 0 0 0 0,1 0 0 0 0,0 0 0 0 0,0 1 0 0 0,1-1 0 0 0,1 1 0 0 0,-1 0-1 0 0,1 14 1 0 0,1-4-8 0 0,1 0-1 0 0,0 0 0 0 0,2 0 1 0 0,0 0-1 0 0,10 32 1 0 0,-9-42 2 0 0,0 0 0 0 0,1 0 0 0 0,0 0-1 0 0,1 0 1 0 0,0-1 0 0 0,0 0 0 0 0,1 0 0 0 0,0-1 0 0 0,0 0 0 0 0,1 0 0 0 0,0-1 0 0 0,9 7 0 0 0,-2-4 11 0 0,0-1 0 0 0,0-1-1 0 0,0 0 1 0 0,1-1 0 0 0,0-1 0 0 0,1 0-1 0 0,-1-1 1 0 0,1-1 0 0 0,0-1-1 0 0,0 0 1 0 0,0-1 0 0 0,1-1-1 0 0,-1 0 1 0 0,0-2 0 0 0,1 0-1 0 0,-1-1 1 0 0,29-6 0 0 0,-21 1-4 0 0,0 0-1 0 0,0-1 1 0 0,-1-2 0 0 0,0 0 0 0 0,0-2 0 0 0,-2 0-1 0 0,1-2 1 0 0,-2 0 0 0 0,1-2 0 0 0,-2 0 0 0 0,21-22-1 0 0,-10 6 0 0 0,53-70-1 0 0,-74 88 6 0 0,-1-1 1 0 0,-1 1-1 0 0,0-2 1 0 0,-1 1-1 0 0,-1-1 0 0 0,0 0 1 0 0,-1-1-1 0 0,3-23 1 0 0,-6 33-4 0 0,0-7-1 0 0,1-1 0 0 0,-2 0 0 0 0,0 0 0 0 0,0 0 1 0 0,-2 1-1 0 0,-2-18 0 0 0,2 28-57 0 0,-13-7-63 0 0,12 10 117 0 0,1 0-1 0 0,-2 1 1 0 0,1-1-1 0 0,0 1 1 0 0,0 0-1 0 0,0-1 1 0 0,0 1 0 0 0,0 0-1 0 0,0 0 1 0 0,0 0-1 0 0,0 0 1 0 0,0 1-1 0 0,0-1 1 0 0,0 1-1 0 0,0-1 1 0 0,0 1-1 0 0,0 0 1 0 0,0-1 0 0 0,0 1-1 0 0,0 0 1 0 0,0 0-1 0 0,0 0 1 0 0,1 1-1 0 0,-1-1 1 0 0,0 0-1 0 0,1 1 1 0 0,-1-1 0 0 0,1 1-1 0 0,-2 1 1 0 0,-2 3 5 0 0,1 0 1 0 0,-1 0-1 0 0,1 0 1 0 0,0 0-1 0 0,1 1 1 0 0,-6 13-1 0 0,6-11-2 0 0,0-1-1 0 0,1 1 0 0 0,0-1 1 0 0,0 1-1 0 0,1-1 1 0 0,0 1-1 0 0,0 0 0 0 0,2 17 1 0 0,0-22 2 0 0,0 0 0 0 0,0-1 1 0 0,0 1-1 0 0,0 0 0 0 0,1-1 1 0 0,-1 1-1 0 0,1 0 0 0 0,0-1 1 0 0,0 0-1 0 0,0 1 0 0 0,1-1 1 0 0,-1 0-1 0 0,1 0 0 0 0,-1-1 1 0 0,1 1-1 0 0,0 0 0 0 0,0-1 1 0 0,1 0-1 0 0,-1 1 0 0 0,0-1 1 0 0,6 2-1 0 0,0-1-2 0 0,-1 0-1 0 0,1-1 1 0 0,-1 0 0 0 0,1 0 0 0 0,0-1-1 0 0,0 0 1 0 0,0-1 0 0 0,-1 1-1 0 0,1-2 1 0 0,0 1 0 0 0,0-2-1 0 0,0 1 1 0 0,-1-1 0 0 0,1 0-1 0 0,13-6 1 0 0,10-5-47 0 0,0-1 0 0 0,47-29 0 0 0,-40 20 20 0 0,0-2 1 0 0,39-33 0 0 0,-74 55 19 0 0,18-13 44 0 0,-22 16-39 0 0,1 0 1 0 0,-1-1-1 0 0,1 1 1 0 0,-1 0 0 0 0,1 0-1 0 0,-1 0 1 0 0,1 0 0 0 0,-1 0-1 0 0,1 0 1 0 0,0 0-1 0 0,-1 0 1 0 0,1 0 0 0 0,-1 0-1 0 0,1 0 1 0 0,-1 0 0 0 0,1 0-1 0 0,-1 0 1 0 0,1 1-1 0 0,-1-1 1 0 0,1 0 0 0 0,-1 0-1 0 0,1 1 1 0 0,-1-1 0 0 0,1 0-1 0 0,-1 1 1 0 0,1-1-1 0 0,-1 0 1 0 0,0 1 0 0 0,1-1-1 0 0,-1 1 1 0 0,0-1 0 0 0,1 1-1 0 0,-1-1 1 0 0,0 0-1 0 0,0 1 1 0 0,1-1 0 0 0,-1 1-1 0 0,0-1 1 0 0,0 1 0 0 0,0 0-1 0 0,1-1 1 0 0,-1 1-1 0 0,0 0 1 0 0,1 7 6 0 0,1 0 0 0 0,-1 1 0 0 0,-1-1-1 0 0,0 0 1 0 0,0 1 0 0 0,0-1 0 0 0,-1 0 0 0 0,-4 16 0 0 0,-22 68 58 0 0,27-91-64 0 0,-74 294 264 0 0,50-180-205 0 0,22-108-61 0 0,1-1 0 0 0,0 1 0 0 0,0-1 0 0 0,0 1 0 0 0,1-1 0 0 0,0 1 0 0 0,1 0 0 0 0,-1-1 0 0 0,1 1-1 0 0,3 10 1 0 0,-2-12-4 0 0,0-1 1 0 0,0 1-1 0 0,1-1 0 0 0,-1 0 0 0 0,1 0 0 0 0,0 0 0 0 0,0 0 0 0 0,0 0 0 0 0,1-1 0 0 0,-1 1 0 0 0,1-1 1 0 0,0 0-1 0 0,0 0 0 0 0,7 4 0 0 0,-6-5-39 0 0,-1 1 0 0 0,1-1 0 0 0,0 0 0 0 0,0 0 0 0 0,0 0 0 0 0,0-1 0 0 0,0 1 0 0 0,0-1 0 0 0,0-1 0 0 0,1 1 0 0 0,-1-1 0 0 0,0 0 0 0 0,0 0 0 0 0,1 0 0 0 0,-1-1 0 0 0,0 1 0 0 0,0-1 0 0 0,9-4 0 0 0,-8 3-94 0 0,0-1 1 0 0,0 0-1 0 0,-1 0 0 0 0,0 0 1 0 0,1-1-1 0 0,-1 0 0 0 0,0 0 1 0 0,-1-1-1 0 0,1 1 1 0 0,-1-1-1 0 0,0 0 0 0 0,0 0 1 0 0,0 0-1 0 0,-1 0 0 0 0,3-7 1 0 0,7-16-582 0 0,0-2-38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0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1 2756 0 0,'-12'-1'10'0'0,"-19"3"185"0"0,1 3 325 0 0,1 2 1 0 0,0 1 0 0 0,0 1-1 0 0,1 2 1 0 0,0 1-1 0 0,0 1 1 0 0,-36 23-1 0 0,61-34-100 0 0,0-1-400 0 0,1 0 1 0 0,0 1 0 0 0,0-1 0 0 0,0 0 0 0 0,0 1-1 0 0,0-1 1 0 0,0 1 0 0 0,0-1 0 0 0,0 1-1 0 0,1 0 1 0 0,-1 0 0 0 0,1 0 0 0 0,-1 0 0 0 0,1 0-1 0 0,0 0 1 0 0,0 0 0 0 0,0 0 0 0 0,0 1-1 0 0,0-1 1 0 0,0 0 0 0 0,1 1 0 0 0,-1-1-1 0 0,0 4 1 0 0,1-4-15 0 0,1 0 0 0 0,-1 0 0 0 0,0 0-1 0 0,1 0 1 0 0,0 0 0 0 0,-1 0 0 0 0,1-1 0 0 0,0 1-1 0 0,0 0 1 0 0,0 0 0 0 0,0 0 0 0 0,0-1 0 0 0,0 1-1 0 0,1-1 1 0 0,-1 1 0 0 0,0-1 0 0 0,1 1 0 0 0,-1-1-1 0 0,1 0 1 0 0,0 0 0 0 0,-1 1 0 0 0,1-1-1 0 0,0-1 1 0 0,0 1 0 0 0,0 0 0 0 0,0 0 0 0 0,2 0-1 0 0,13 3 14 0 0,1 0-1 0 0,-1-2 0 0 0,0 0 1 0 0,1 0-1 0 0,24-3 0 0 0,-12 1-11 0 0,82-2 56 0 0,175-25 0 0 0,108-48-766 0 0,-287 50 19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1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420 311 3788 0 0,'1'2'12'0'0,"-1"1"0"0"0,0 0-1 0 0,0 0 1 0 0,0 0-1 0 0,0 0 1 0 0,0 0 0 0 0,0-1-1 0 0,-1 1 1 0 0,1 0 0 0 0,-1 0-1 0 0,0 0 1 0 0,0-1-1 0 0,-2 4 1 0 0,-21 35 66 0 0,15-27-37 0 0,-39 57 109 0 0,21-31 18 0 0,1 1 0 0 0,-37 78 0 0 0,26-28 90 0 0,-5-2 0 0 0,-66 107 1 0 0,95-175-128 0 0,10-17 2250 0 0,-6 2-1782 0 0,9-6-594 0 0,0-1-1 0 0,-1 1 1 0 0,1 0 0 0 0,0 0-1 0 0,0 0 1 0 0,-1 0 0 0 0,1-1-1 0 0,0 1 1 0 0,0 0 0 0 0,-1 0-1 0 0,1-1 1 0 0,0 1 0 0 0,0 0-1 0 0,0 0 1 0 0,0-1-1 0 0,-1 1 1 0 0,1 0 0 0 0,0 0-1 0 0,0-1 1 0 0,0 1 0 0 0,0 0-1 0 0,0-1 1 0 0,0 1 0 0 0,0 0-1 0 0,0-1 1 0 0,0 1 0 0 0,0 0-1 0 0,0-1 1 0 0,0 1 0 0 0,0 0-1 0 0,0 0 1 0 0,0-1-1 0 0,0 0 1 0 0,1-9 21 0 0,0-1-1 0 0,1 0 1 0 0,0 1-1 0 0,1-1 0 0 0,0 1 1 0 0,0-1-1 0 0,7-10 1 0 0,39-74 17 0 0,-35 70-7 0 0,118-243 199 0 0,-25 45-86 0 0,-72 159-89 0 0,59-82-1 0 0,-32 65 61 0 0,-52 69-97 0 0,1 0 0 0 0,1 1 1 0 0,-1 0-1 0 0,15-9 0 0 0,-24 18-22 0 0,0 1 0 0 0,0 0 0 0 0,0-1 0 0 0,0 1 0 0 0,0 0 0 0 0,0 0 0 0 0,0 1 0 0 0,0-1 0 0 0,0 0 0 0 0,1 1 0 0 0,-1-1 0 0 0,0 1 0 0 0,0 0 0 0 0,1-1 0 0 0,-1 1 0 0 0,0 0 0 0 0,1 1 0 0 0,3 0 0 0 0,-4-1 1 0 0,1 1 1 0 0,-1 1-1 0 0,0-1 0 0 0,0 0 1 0 0,0 0-1 0 0,-1 1 0 0 0,1-1 1 0 0,0 1-1 0 0,0-1 1 0 0,-1 1-1 0 0,1 0 0 0 0,-1 0 1 0 0,0 0-1 0 0,1 0 1 0 0,0 2-1 0 0,3 8 13 0 0,0 0 0 0 0,-1 0 0 0 0,0 0 1 0 0,-1 1-1 0 0,2 13 0 0 0,-5-23-12 0 0,15 110 88 0 0,0 130-1 0 0,-12-165-52 0 0,-3 117 1 0 0,-3-154-2 0 0,-2-1 0 0 0,-17 72 0 0 0,8-69-29 0 0,10-33-9 0 0,0 1-1 0 0,1 0 1 0 0,0 0-1 0 0,0 1 0 0 0,0 17 1 0 0,3-26-93 0 0,0-2 27 0 0,0 1 0 0 0,0-1 1 0 0,0 0-1 0 0,0 0 0 0 0,0 0 0 0 0,0 0 0 0 0,1 0 1 0 0,-1 0-1 0 0,0 0 0 0 0,1 0 0 0 0,-1 0 0 0 0,1 0 1 0 0,-1 0-1 0 0,1 0 0 0 0,0 0 0 0 0,0 1 0 0 0,7 6-631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1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295 399 3468 0 0,'-167'13'361'0'0,"94"-12"2451"0"0,70-1-2761 0 0,1-1 0 0 0,-1 1 0 0 0,0 0 0 0 0,0-1 0 0 0,0 0 0 0 0,1 1 0 0 0,-1-1 0 0 0,0 0 0 0 0,1 0-1 0 0,-1-1 1 0 0,1 1 0 0 0,-1-1 0 0 0,1 1 0 0 0,0-1 0 0 0,0 0 0 0 0,-5-3 0 0 0,7 3-42 0 0,-1 1-1 0 0,0 0 1 0 0,0 0 0 0 0,1 0 0 0 0,-1 0-1 0 0,1-1 1 0 0,-1 1 0 0 0,1 0 0 0 0,-1-1 0 0 0,1 1-1 0 0,0 0 1 0 0,-1-1 0 0 0,1 1 0 0 0,0 0-1 0 0,0-1 1 0 0,0 1 0 0 0,0-1 0 0 0,1 1-1 0 0,-1 0 1 0 0,0-1 0 0 0,0 1 0 0 0,1 0 0 0 0,-1-1-1 0 0,1 1 1 0 0,-1 0 0 0 0,1 0 0 0 0,0-1-1 0 0,-1 1 1 0 0,1 0 0 0 0,0 0 0 0 0,0 0-1 0 0,0 0 1 0 0,0 0 0 0 0,0 0 0 0 0,0 0 0 0 0,0 0-1 0 0,1-1 1 0 0,13-8 6 0 0,1-1-1 0 0,-1 2 1 0 0,2 0 0 0 0,-1 1-1 0 0,1 1 1 0 0,26-8-1 0 0,12-6 30 0 0,373-128 141 0 0,-214 81-935 0 0,-162 50 249 0 0,-4 0-134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1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474 126 3828 0 0,'-3'-21'237'0'0,"-1"0"-1"0"0,-1 0 1 0 0,-13-34 3092 0 0,6 48-3145 0 0,10 7-174 0 0,0 1 0 0 0,0 0 0 0 0,0-1 1 0 0,0 1-1 0 0,0 0 0 0 0,0 0 0 0 0,1 1 0 0 0,-1-1 1 0 0,0 0-1 0 0,0 0 0 0 0,1 1 0 0 0,-1-1 0 0 0,1 1 1 0 0,-3 2-1 0 0,-18 29 104 0 0,4 1 52 0 0,2 2 0 0 0,2-1 0 0 0,-14 52 0 0 0,-1 3 210 0 0,-88 191 400 0 0,15-38-354 0 0,89-208-387 0 0,2 2 0 0 0,1-1 0 0 0,-8 59 0 0 0,16-75-24 0 0,0-1-1 0 0,2 1 1 0 0,0-1 0 0 0,1 0-1 0 0,1 1 1 0 0,1-1 0 0 0,0 0 0 0 0,11 32-1 0 0,-12-46-1 0 0,0 0-1 0 0,1 0 1 0 0,-1 0-1 0 0,1-1 0 0 0,0 1 1 0 0,0-1-1 0 0,1 0 1 0 0,-1 0-1 0 0,1 0 0 0 0,0 0 1 0 0,0 0-1 0 0,6 4 1 0 0,-2-4-2 0 0,-1 0 1 0 0,1 0 0 0 0,0 0 0 0 0,0-1-1 0 0,0 0 1 0 0,0 0 0 0 0,11 1 0 0 0,0-1-120 0 0,-1-1 0 0 0,1-1 0 0 0,0-1 0 0 0,0 0 1 0 0,-1-2-1 0 0,31-5 0 0 0,-29 2-327 0 0,1 0 0 0 0,22-11 0 0 0,-1-1-532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2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99 2952 0 0,'-110'23'296'0'0,"104"-22"2835"0"0,6-2-3112 0 0,0 1-15 0 0,0-1-1 0 0,0 1 1 0 0,0-1 0 0 0,0 0 0 0 0,0 1 0 0 0,0-1-1 0 0,0 1 1 0 0,1-1 0 0 0,-1 0 0 0 0,0 1 0 0 0,0-1-1 0 0,1 1 1 0 0,-1-1 0 0 0,0 1 0 0 0,1-1 0 0 0,-1 1-1 0 0,0-1 1 0 0,1 1 0 0 0,-1-1 0 0 0,1 1 0 0 0,-1 0-1 0 0,1-1 1 0 0,-1 1 0 0 0,1 0 0 0 0,0-1 0 0 0,18-11-97 0 0,1 1 0 0 0,1 1 0 0 0,40-15 1 0 0,-56 24 77 0 0,81-29-294 0 0,-7 10-85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2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85 4148 0 0,'0'0'1850'0'0,"2"-3"-1462"0"0,21-34 773 0 0,-21 33-949 0 0,-1-1-140 0 0,0 3-63 0 0,7-26 131 0 0,-4 22-64 0 0,-1 19-40 0 0,-6 169 155 0 0,1-120-105 0 0,-5 28 44 0 0,4-50-23 0 0,1 55 1 0 0,2-77-50 0 0,0-14 2667 0 0,4-3-2575 0 0,13 4-45 0 0,-13-4-51 0 0,7-3-94 0 0,97-18 11 0 0,-51 8 22 0 0,1 2 0 0 0,-1 3 1 0 0,69 0-1 0 0,-114 8 7 0 0,0-1 0 0 0,0 1 0 0 0,-1 1-1 0 0,1 0 1 0 0,14 5 0 0 0,-23-6 3 0 0,1 1 0 0 0,-1-1 0 0 0,0 1 0 0 0,1 0 0 0 0,-1 0 0 0 0,0 0 0 0 0,0 0 0 0 0,0 0 0 0 0,-1 1 1 0 0,1-1-1 0 0,-1 1 0 0 0,1 0 0 0 0,-1 0 0 0 0,0 0 0 0 0,0 0 0 0 0,0 0 0 0 0,0 0 0 0 0,0 0 0 0 0,1 7 0 0 0,1 2 15 0 0,-1-1 0 0 0,-1 1 1 0 0,0 0-1 0 0,0 0 0 0 0,-1 0 1 0 0,-1 1-1 0 0,0-1 1 0 0,-1 0-1 0 0,0 0 0 0 0,-1 0 1 0 0,0 0-1 0 0,-1 0 0 0 0,0 0 1 0 0,-1-1-1 0 0,-5 12 0 0 0,3-9 47 0 0,-2-1 0 0 0,0 0 0 0 0,0 0-1 0 0,-1 0 1 0 0,-1-1 0 0 0,0-1 0 0 0,-1 1-1 0 0,0-2 1 0 0,0 1 0 0 0,-1-2 0 0 0,-18 12 0 0 0,11-8 119 0 0,-1-1 1 0 0,-1 0 0 0 0,1-2 0 0 0,-2-1 0 0 0,1 0 0 0 0,-38 9 0 0 0,7-7-25 0 0,-103 8-1 0 0,136-18-161 0 0,0-1 0 0 0,0-1-1 0 0,0 0 1 0 0,0-2 0 0 0,0 0 0 0 0,1-1-1 0 0,-1-1 1 0 0,1 0 0 0 0,-18-9-1 0 0,31 12-137 0 0,0-1 1 0 0,0 0-1 0 0,0 0 0 0 0,0-1 0 0 0,0 1 0 0 0,0-1 0 0 0,1 0 0 0 0,0 0 1 0 0,0-1-1 0 0,0 1 0 0 0,0-1 0 0 0,1 0 0 0 0,0 0 0 0 0,0 0 1 0 0,0 0-1 0 0,0-1 0 0 0,1 1 0 0 0,0-1 0 0 0,0 1 0 0 0,1-1 0 0 0,-1 0 1 0 0,1 0-1 0 0,1 0 0 0 0,-1-10 0 0 0,2-15-1250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2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18 193 3708 0 0,'0'0'7338'0'0,"-3"-2"-7047"0"0,2 2-268 0 0,-1-1 0 0 0,1 1 0 0 0,0-1 0 0 0,0 0-1 0 0,0 0 1 0 0,0 0 0 0 0,0 1 0 0 0,0-1 0 0 0,1 0 0 0 0,-1 0 0 0 0,0 0 0 0 0,0-2-1 0 0,0 3-13 0 0,1-1-1 0 0,0 1 1 0 0,0-1-1 0 0,0 1 1 0 0,0-1-1 0 0,0 1 1 0 0,0-1-1 0 0,0 1 0 0 0,0-1 1 0 0,0 1-1 0 0,0-1 1 0 0,0 1-1 0 0,0-1 1 0 0,0 1-1 0 0,0-1 0 0 0,0 1 1 0 0,0 0-1 0 0,1-1 1 0 0,-1 1-1 0 0,0-1 1 0 0,0 1-1 0 0,1-1 1 0 0,-1 1-1 0 0,3-3 8 0 0,-1 1 1 0 0,1-1-1 0 0,0 1 0 0 0,0 0 0 0 0,0 0 1 0 0,0 1-1 0 0,0-1 0 0 0,1 0 0 0 0,-1 1 1 0 0,4-1-1 0 0,46-14 47 0 0,1 2 0 0 0,101-12 1 0 0,-111 20-34 0 0,486-66 3 0 0,-457 62-63 0 0,-67 9-161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3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368 327 3268 0 0,'2'-24'158'0'0,"-1"1"-1"0"0,0 0 0 0 0,-2 0 1 0 0,-1-1-1 0 0,-6-27 0 0 0,6 42-64 0 0,-1-1 0 0 0,0 0 1 0 0,-1 1-1 0 0,1-1 0 0 0,-2 1 0 0 0,1 0 0 0 0,-1 1 0 0 0,-1-1 0 0 0,0 1 0 0 0,0 0 0 0 0,0 0 0 0 0,-1 1 0 0 0,0 0 0 0 0,-13-10 0 0 0,16 14-80 0 0,0 1 0 0 0,0 0 1 0 0,0-1-1 0 0,-1 1 0 0 0,1 1 0 0 0,-1-1 0 0 0,1 1 1 0 0,-1-1-1 0 0,1 1 0 0 0,-1 0 0 0 0,0 1 0 0 0,0-1 1 0 0,0 1-1 0 0,1 0 0 0 0,-1 1 0 0 0,0-1 1 0 0,0 1-1 0 0,1-1 0 0 0,-1 2 0 0 0,0-1 0 0 0,1 0 1 0 0,-1 1-1 0 0,-6 3 0 0 0,0 1-22 0 0,1-1 0 0 0,0 2 1 0 0,1 0-1 0 0,-1 0 0 0 0,1 0 0 0 0,1 1 0 0 0,-1 0 1 0 0,-9 14-1 0 0,10-12 11 0 0,0 1 0 0 0,1 0 0 0 0,0 0 1 0 0,1 1-1 0 0,0 0 0 0 0,-7 25 0 0 0,10-28-4 0 0,1 0 0 0 0,1 0 0 0 0,-1 0 0 0 0,2 1 0 0 0,-1-1 0 0 0,1 1 0 0 0,1-1 0 0 0,-1 0 0 0 0,2 1 0 0 0,3 13 0 0 0,2 0 3 0 0,2 0 0 0 0,0 0 0 0 0,2-1 0 0 0,0-1 0 0 0,1 0 0 0 0,1-1 0 0 0,1 0 0 0 0,30 32 0 0 0,13 6 24 0 0,81 64 0 0 0,-130-115-26 0 0,173 127-17 0 0,-96-73 0 0 0,-75-54 14 0 0,0 0-1 0 0,-1 2 0 0 0,0-1 1 0 0,0 1-1 0 0,0 0 0 0 0,9 15 1 0 0,-17-22 4 0 0,0 0 1 0 0,0 0 0 0 0,0 0-1 0 0,0 0 1 0 0,0 0-1 0 0,0 1 1 0 0,0-1 0 0 0,-1 0-1 0 0,1 1 1 0 0,-1-1-1 0 0,0 0 1 0 0,1 1-1 0 0,-1-1 1 0 0,0 0 0 0 0,-1 1-1 0 0,1 2 1 0 0,-1-2 0 0 0,0-1 0 0 0,-1 0 1 0 0,1 0-1 0 0,0 1 0 0 0,-1-1 0 0 0,1 0 1 0 0,-1 0-1 0 0,1 0 0 0 0,-1-1 1 0 0,0 1-1 0 0,0 0 0 0 0,0-1 0 0 0,0 1 1 0 0,0-1-1 0 0,0 0 0 0 0,0 1 1 0 0,-1-1-1 0 0,1 0 0 0 0,-3 0 1 0 0,-19 7 29 0 0,0-1 1 0 0,0-2 0 0 0,0 0-1 0 0,-1-1 1 0 0,-34 0 0 0 0,22-2-16 0 0,-285 37 240 0 0,317-38-320 0 0,-15-3-551 0 0,20-3 156 0 0,13-4 40 0 0,10-2-201 0 0,6-4-70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3.6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24 119 2324 0 0,'21'-9'88'0'0,"-17"7"489"0"0,-1 1-317 0 0,12-4 90 0 0,-15 4-333 0 0,0 1 0 0 0,1 0 0 0 0,-1 0 0 0 0,0 0 0 0 0,1 0-1 0 0,-1 0 1 0 0,0 0 0 0 0,1 0 0 0 0,-1 0 0 0 0,0-1 0 0 0,1 1 0 0 0,-1 0 0 0 0,0 0 0 0 0,1 0 0 0 0,-1 0 0 0 0,0 1 0 0 0,0-1 0 0 0,1 0 0 0 0,-1 0 0 0 0,0 0-1 0 0,1 0 1 0 0,-1 0 0 0 0,0 0 0 0 0,1 0 0 0 0,-1 1 0 0 0,0-1 0 0 0,0 0 0 0 0,1 0 0 0 0,-1 0 0 0 0,0 1 0 0 0,0-1 0 0 0,1 0 0 0 0,-1 0 0 0 0,0 1 0 0 0,0-1-1 0 0,0 0 1 0 0,1 0 0 0 0,-1 1 0 0 0,0-1 0 0 0,0 0 0 0 0,0 1 0 0 0,0-1 0 0 0,0 0 0 0 0,0 1 0 0 0,0-1 0 0 0,0 0 0 0 0,0 1 0 0 0,0-1 0 0 0,0 0 0 0 0,0 0-1 0 0,0 1 1 0 0,0-1 0 0 0,0 0 0 0 0,0 1 0 0 0,0-1 0 0 0,0 0 0 0 0,0 1 0 0 0,0-1 0 0 0,0 0 0 0 0,-1 1 0 0 0,-3 9 136 0 0,0 1 1 0 0,-1-1-1 0 0,-6 9 0 0 0,5-9-20 0 0,1 1 0 0 0,-7 17 0 0 0,8-18-86 0 0,2 0 0 0 0,-1 0 0 0 0,1 0 0 0 0,0 0 0 0 0,1 0 0 0 0,1 1 0 0 0,-1-1 0 0 0,2 13 1 0 0,1-16-50 0 0,-1 0 1 0 0,1 0 0 0 0,0 0 0 0 0,1 0-1 0 0,-1 0 1 0 0,1 0 0 0 0,1-1 0 0 0,-1 1-1 0 0,1-1 1 0 0,0 0 0 0 0,1 0-1 0 0,5 6 1 0 0,-3-5 4 0 0,0 0 0 0 0,0 0 0 0 0,1-1-1 0 0,0 0 1 0 0,0 0 0 0 0,0-1 0 0 0,0 0-1 0 0,1-1 1 0 0,0 1 0 0 0,0-2 0 0 0,1 1 0 0 0,-1-1-1 0 0,1-1 1 0 0,-1 0 0 0 0,1 0 0 0 0,0-1-1 0 0,-1 0 1 0 0,1-1 0 0 0,0 0 0 0 0,11-1 0 0 0,-6-1 1 0 0,-1-1 0 0 0,1 0 1 0 0,-1-1-1 0 0,0 0 1 0 0,0-1-1 0 0,0-1 1 0 0,0 0-1 0 0,-1-1 0 0 0,0-1 1 0 0,0 0-1 0 0,-1 0 1 0 0,17-17-1 0 0,-17 15 0 0 0,-1-2-1 0 0,0 1 0 0 0,-1-2 1 0 0,0 1-1 0 0,-1-1 1 0 0,-1-1-1 0 0,0 1 0 0 0,0-2 1 0 0,7-21-1 0 0,-13 29 25 0 0,0 1-1 0 0,0-1 0 0 0,-1 1 1 0 0,0-1-1 0 0,0 0 1 0 0,0 1-1 0 0,-1-1 1 0 0,0 0-1 0 0,0 1 0 0 0,-1-1 1 0 0,0 0-1 0 0,0 0 1 0 0,-1 1-1 0 0,0-1 0 0 0,0 1 1 0 0,0 0-1 0 0,-1-1 1 0 0,0 1-1 0 0,0 0 1 0 0,-1 1-1 0 0,1-1 0 0 0,-1 1 1 0 0,0-1-1 0 0,-8-7 1 0 0,3 6 18 0 0,1 0 0 0 0,-1 1 1 0 0,0 0-1 0 0,0 0 0 0 0,-1 1 1 0 0,1 0-1 0 0,-1 0 1 0 0,-19-5-1 0 0,8 5-15 0 0,0 0 1 0 0,0 1 0 0 0,-31-2-1 0 0,37 5-30 0 0,1 2 1 0 0,-1 0-1 0 0,0 1 1 0 0,1 0-1 0 0,-1 1 1 0 0,1 1-1 0 0,0 0 0 0 0,0 1 1 0 0,0 0-1 0 0,-24 15 1 0 0,29-16-5 0 0,1 1 1 0 0,0 1-1 0 0,0-1 1 0 0,0 1-1 0 0,1 0 1 0 0,0 1-1 0 0,0 0 1 0 0,1 0-1 0 0,0 1 1 0 0,0-1-1 0 0,1 1 1 0 0,0 0-1 0 0,0 1 1 0 0,1-1-1 0 0,0 1 1 0 0,0 0-1 0 0,-3 15 1 0 0,6-17-100 0 0,0-1 1 0 0,1 0-1 0 0,0 0 1 0 0,0 0-1 0 0,1 1 1 0 0,-1-1-1 0 0,1 0 1 0 0,1 0-1 0 0,-1 0 0 0 0,1 0 1 0 0,0 0-1 0 0,1 0 1 0 0,-1-1-1 0 0,1 1 1 0 0,0-1-1 0 0,0 1 1 0 0,1-1-1 0 0,0 0 1 0 0,0-1-1 0 0,0 1 1 0 0,0 0-1 0 0,1-1 1 0 0,0 0-1 0 0,0 0 1 0 0,5 3-1 0 0,19 10-711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4.0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1 506 2136 0 0,'8'-11'4'0'0,"3"-4"109"0"0,-1 0-1 0 0,14-26 1 0 0,-21 35-26 0 0,-1 0 0 0 0,0 1 0 0 0,0-1 0 0 0,0-1 1 0 0,-1 1-1 0 0,0 0 0 0 0,0 0 0 0 0,-1 0 1 0 0,1 0-1 0 0,-1-1 0 0 0,-2-9 0 0 0,-19-99 2952 0 0,20 112-2158 0 0,0 1-715 0 0,1 1-158 0 0,-1 0-1 0 0,1 0 1 0 0,-1 0 0 0 0,1 1 0 0 0,-1-1-1 0 0,1 0 1 0 0,-1 0 0 0 0,0 1-1 0 0,1-1 1 0 0,-1 0 0 0 0,0 1 0 0 0,0-1-1 0 0,1 0 1 0 0,-1 1 0 0 0,0-1 0 0 0,-1 0-1 0 0,1 1-6 0 0,1 0 0 0 0,0 0 0 0 0,-1 1 0 0 0,1-1 0 0 0,0 0 0 0 0,-1 0 0 0 0,1 0 0 0 0,-1 0 0 0 0,1 0 0 0 0,0 1 0 0 0,-1-1 0 0 0,1 0 0 0 0,0 0 0 0 0,0 0 0 0 0,-1 1 0 0 0,1-1 0 0 0,0 0 0 0 0,0 1 0 0 0,-1-1 0 0 0,1 0 0 0 0,0 0 0 0 0,0 1 0 0 0,-1-1 0 0 0,1 0 0 0 0,0 1 0 0 0,0-1 0 0 0,0 0-1 0 0,0 1 1 0 0,-2 4-3 0 0,1 0-1 0 0,0 0 0 0 0,0-1 1 0 0,1 1-1 0 0,-1 9 0 0 0,2 19 20 0 0,0-1-1 0 0,3 1 0 0 0,0-1 0 0 0,2 0 0 0 0,18 55 1 0 0,60 181-120 0 0,-48-156 110 0 0,-28-97 101 0 0,-6-12-86 0 0,-2-3-21 0 0,0 0 0 0 0,0 0 0 0 0,0 0 0 0 0,0 0 0 0 0,0 0 0 0 0,1 0 0 0 0,-1 0 1 0 0,0 0-1 0 0,0 0 0 0 0,0 0 0 0 0,0 0 0 0 0,0 0 0 0 0,0 0 0 0 0,0 0 0 0 0,0 0 0 0 0,0 0 1 0 0,0 0-1 0 0,0 0 0 0 0,1 1 0 0 0,-1-1 0 0 0,0 0 0 0 0,0 0 0 0 0,0 0 0 0 0,0 0 0 0 0,0-1 1 0 0,0 1-1 0 0,0 0 0 0 0,0 0 0 0 0,0 0 0 0 0,0 0 0 0 0,0 0 0 0 0,1 0 0 0 0,-1 0 0 0 0,0 0 0 0 0,0 0 1 0 0,0 0-1 0 0,0 0 0 0 0,0 0 0 0 0,0 0 0 0 0,0 0 0 0 0,0 0 0 0 0,0 0 0 0 0,0 0 0 0 0,0 0 1 0 0,0 0-1 0 0,0 0 0 0 0,0-1 0 0 0,0 1 0 0 0,0 0 0 0 0,1 0 0 0 0,-1 0 0 0 0,0 0 0 0 0,0 0 0 0 0,0 0 1 0 0,0 0-1 0 0,0 0 0 0 0,0 0 0 0 0,0 0 0 0 0,0-1 0 0 0,0 1 0 0 0,0 0 0 0 0,0 0 0 0 0,0 0 1 0 0,0 0-1 0 0,0 0 0 0 0,-1 0 0 0 0,1 0 0 0 0,1-13 12 0 0,-2-13-17 0 0,-33-157-40 0 0,2 12 149 0 0,29 146-100 0 0,1 0 0 0 0,1 0 0 0 0,1 0 0 0 0,2 0 0 0 0,0 0 0 0 0,1 0-1 0 0,2 0 1 0 0,7-24 0 0 0,-6 32-11 0 0,0 0 1 0 0,2 1-1 0 0,-1-1 0 0 0,2 1 1 0 0,0 1-1 0 0,1 0 0 0 0,1 0 0 0 0,0 1 1 0 0,1 0-1 0 0,0 1 0 0 0,27-21 0 0 0,-32 27 3 0 0,1 1 1 0 0,1 1-1 0 0,-1-1 0 0 0,1 2 0 0 0,0-1 0 0 0,0 1 0 0 0,1 0 0 0 0,-1 1 0 0 0,20-4 0 0 0,-25 6 2 0 0,0 1 0 0 0,0 0 0 0 0,0 0 0 0 0,0 0 0 0 0,0 0 0 0 0,0 1 0 0 0,0 0 0 0 0,0 0 0 0 0,0 0-1 0 0,0 0 1 0 0,0 0 0 0 0,0 1 0 0 0,-1 0 0 0 0,1-1 0 0 0,-1 2 0 0 0,1-1 0 0 0,-1 0 0 0 0,1 1 0 0 0,-1-1 0 0 0,0 1 0 0 0,0 0 0 0 0,-1 0 0 0 0,1 0 0 0 0,-1 0 0 0 0,1 1-1 0 0,3 5 1 0 0,-3-1 2 0 0,1 0-1 0 0,-1 1 0 0 0,0-1 0 0 0,-1 0 1 0 0,0 1-1 0 0,-1-1 0 0 0,1 1 0 0 0,-1 0 0 0 0,-1 0 1 0 0,0-1-1 0 0,0 1 0 0 0,-1 0 0 0 0,-3 15 1 0 0,0-2-6 0 0,-2 0 1 0 0,0-1-1 0 0,-1 0 1 0 0,-13 25-1 0 0,-1-4-10 0 0,-3-1 0 0 0,-1-1 0 0 0,-2-1 0 0 0,-1-1 0 0 0,-2-2 0 0 0,-69 64 0 0 0,80-82-28 0 0,15-14-123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4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1 145 2560 0 0,'28'-120'962'0'0,"-27"116"-284"0"0,-1-10 216 0 0,-2 8-501 0 0,0 12-44 0 0,-1 61 46 0 0,3-1 0 0 0,10 75 0 0 0,-2-52-225 0 0,-3-4-118 0 0,5 0-1 0 0,3 0 1 0 0,27 95-1 0 0,-33-160-100 0 0,1 0-1 0 0,0-1 1 0 0,1 0-1 0 0,2 0 1 0 0,-1-1-1 0 0,2-1 1 0 0,21 25 0 0 0,-23-30-168 0 0,2 0 0 0 0,-1-1 1 0 0,2 0-1 0 0,-1-1 1 0 0,1 0-1 0 0,1-1 0 0 0,0-1 1 0 0,0 0-1 0 0,0-1 1 0 0,21 7-1 0 0,-27-12 57 0 0,-1 0 1 0 0,0 0-1 0 0,1-1 1 0 0,-1 0-1 0 0,1 0 0 0 0,0-1 1 0 0,-1 0-1 0 0,1-1 0 0 0,-1 1 1 0 0,1-1-1 0 0,0-1 1 0 0,-1 1-1 0 0,10-4 0 0 0,-7 0 34 0 0,0 1-1 0 0,0-2 0 0 0,0 1 0 0 0,0-1 0 0 0,-1-1 1 0 0,0 1-1 0 0,0-2 0 0 0,10-10 0 0 0,-6 3 120 0 0,0-1-1 0 0,0 0 1 0 0,-1-1-1 0 0,-2 0 1 0 0,1-1-1 0 0,-2 0 1 0 0,-1-1-1 0 0,0 0 1 0 0,8-32-1 0 0,-9 25 407 0 0,-2-1 0 0 0,-1 1 0 0 0,-1-1 0 0 0,-1-1 0 0 0,-1 1 0 0 0,-2 0 0 0 0,-4-30 0 0 0,4 52 115 0 0,0 2-62 0 0,-6-11-57 0 0,5 10 191 0 0,1 2-368 0 0,-6-6-85 0 0,5 6-33 0 0,0 2-12 0 0,-1 1-80 0 0,1 0 1 0 0,0 1-1 0 0,-1-1 1 0 0,1 1-1 0 0,0-1 0 0 0,0 1 1 0 0,0-1-1 0 0,0 1 1 0 0,0 0-1 0 0,0 0 1 0 0,0 0-1 0 0,1 0 0 0 0,-1 0 1 0 0,1 1-1 0 0,0-1 1 0 0,-1 0-1 0 0,1 1 0 0 0,0-1 1 0 0,0 1-1 0 0,1-1 1 0 0,-1 1-1 0 0,0 5 0 0 0,-2 4 10 0 0,0 1 0 0 0,2-1-1 0 0,-1 22 1 0 0,2-6 9 0 0,-1-2-7 0 0,1-1 1 0 0,2 1-1 0 0,0 0 1 0 0,7 27-1 0 0,26 123-17 0 0,-35-172 56 0 0,1-2 29 0 0,6 15 289 0 0,-1-15-55 0 0,1-13-183 0 0,-2-2-13 0 0,0 0-1 0 0,4-27 0 0 0,1-2-55 0 0,0 14-48 0 0,1 1 0 0 0,16-29-1 0 0,4-8-1 0 0,-22 44-11 0 0,3-11-11 0 0,1 1-1 0 0,1 0 0 0 0,2 1 1 0 0,1 1-1 0 0,33-42 0 0 0,-46 66 3 0 0,-1 0 0 0 0,1 0 0 0 0,0 1-1 0 0,0-1 1 0 0,0 1 0 0 0,1 0 0 0 0,-1 0-1 0 0,1 0 1 0 0,0 1 0 0 0,0 0 0 0 0,0 0-1 0 0,0 0 1 0 0,0 0 0 0 0,0 1 0 0 0,0 0-1 0 0,0 0 1 0 0,1 0 0 0 0,-1 1 0 0 0,1-1 0 0 0,-1 1-1 0 0,0 1 1 0 0,1-1 0 0 0,-1 1 0 0 0,0 0-1 0 0,0 0 1 0 0,1 0 0 0 0,-1 1 0 0 0,0 0-1 0 0,0 0 1 0 0,0 0 0 0 0,-1 1 0 0 0,1-1-1 0 0,0 1 1 0 0,-1 0 0 0 0,0 0 0 0 0,0 1-1 0 0,0 0 1 0 0,0-1 0 0 0,0 1 0 0 0,-1 0-1 0 0,0 1 1 0 0,4 4 0 0 0,3 12 14 0 0,0 0 0 0 0,-1 1 1 0 0,9 37-1 0 0,-12-38-55 0 0,1 0-1 0 0,0 0 1 0 0,2-1 0 0 0,15 28-1 0 0,-11-29-384 0 0,1-1-1 0 0,0 0 1 0 0,24 21-1 0 0,-18-21-325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4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463 135 4552 0 0,'12'-34'-87'0'0,"5"-12"3399"0"0,-17 41-2934 0 0,-1 2-339 0 0,1 0-1 0 0,-1 0 0 0 0,0 0 0 0 0,0 0 1 0 0,0 0-1 0 0,0 0 0 0 0,0 0 0 0 0,0 1 1 0 0,-1-1-1 0 0,1 1 0 0 0,-4-4 1 0 0,4 4-27 0 0,0 1 0 0 0,-1 0 1 0 0,1 0-1 0 0,-1 0 0 0 0,1 0 1 0 0,-1 0-1 0 0,0 0 0 0 0,1 1 1 0 0,-1-1-1 0 0,0 0 0 0 0,1 1 1 0 0,-1-1-1 0 0,0 1 1 0 0,0 0-1 0 0,1 0 0 0 0,-1-1 1 0 0,0 1-1 0 0,0 0 0 0 0,0 1 1 0 0,1-1-1 0 0,-1 0 0 0 0,0 0 1 0 0,0 1-1 0 0,-3 0 0 0 0,-3 3 19 0 0,-1-1 0 0 0,0 1-1 0 0,1 1 1 0 0,0 0-1 0 0,0 0 1 0 0,0 0-1 0 0,1 1 1 0 0,0 0-1 0 0,0 0 1 0 0,0 1 0 0 0,-5 8-1 0 0,-10 12 148 0 0,-30 49 1 0 0,5 3 239 0 0,-73 160 0 0 0,102-192-309 0 0,2 0 0 0 0,1 1 0 0 0,3 1 0 0 0,2 0 0 0 0,-4 58 0 0 0,8 123 55 0 0,8-183-127 0 0,2-1 1 0 0,21 89-1 0 0,-20-116-93 0 0,1 0-1 0 0,2-1 1 0 0,-1 0 0 0 0,2 0-1 0 0,0 0 1 0 0,2-2 0 0 0,18 25-1 0 0,-12-20-154 0 0,1-1 1 0 0,1-2-1 0 0,1 1 0 0 0,43 28 0 0 0,-10-15-214 0 0,1-2 0 0 0,2-2 0 0 0,1-3 0 0 0,65 19 0 0 0,-9-8-885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7.1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54 343 4596 0 0,'-6'-3'43'0'0,"1"-1"-1"0"0,-1-1 1 0 0,1 1-1 0 0,1-1 1 0 0,-1 0-1 0 0,1 0 1 0 0,-1 0-1 0 0,1-1 1 0 0,-3-6-1 0 0,6 9 347 0 0,0-1-117 0 0,1-4-189 0 0,-1-1-1 0 0,1 0 1 0 0,1 1 0 0 0,0-1-1 0 0,0 1 1 0 0,1-1 0 0 0,-1 1-1 0 0,2-1 1 0 0,-1 1 0 0 0,1 0-1 0 0,1 0 1 0 0,0 0 0 0 0,7-11-1 0 0,-4 8 6 0 0,1 1 0 0 0,1 0 0 0 0,0 0 0 0 0,0 1 1 0 0,1 0-1 0 0,0 1 0 0 0,0 0 0 0 0,18-10 0 0 0,-12 9-36 0 0,0 0 0 0 0,1 1 0 0 0,0 1 0 0 0,0 1 1 0 0,1 1-1 0 0,-1 0 0 0 0,1 1 0 0 0,1 1 0 0 0,-1 1 0 0 0,0 0 1 0 0,0 1-1 0 0,1 1 0 0 0,22 3 0 0 0,-32-1-46 0 0,-1 0 0 0 0,0 0 0 0 0,0 1 0 0 0,0 0 0 0 0,0 0 0 0 0,0 1 0 0 0,-1 0 0 0 0,1 0 0 0 0,-1 1-1 0 0,0 0 1 0 0,-1 0 0 0 0,1 0 0 0 0,-1 1 0 0 0,0 0 0 0 0,0 0 0 0 0,7 12 0 0 0,-4-5-2 0 0,-2 0 0 0 0,0 0 0 0 0,-1 1 0 0 0,0 0 0 0 0,-1 0 0 0 0,0 1 0 0 0,-1-1 0 0 0,3 25 0 0 0,-3-18-2 0 0,-2 0 0 0 0,0 0 0 0 0,-1 0 0 0 0,-1 0 0 0 0,-1 0 0 0 0,-1 0 0 0 0,-1 0 0 0 0,0 0 0 0 0,-2 0 0 0 0,0-1 0 0 0,-2 0 0 0 0,-13 29 0 0 0,-2-7 89 0 0,-3 0 0 0 0,-2-2 0 0 0,-47 57 0 0 0,72-95-85 0 0,0 0 1 0 0,1 0 0 0 0,-1 0-1 0 0,1 0 1 0 0,-1 0 0 0 0,1 0-1 0 0,0 0 1 0 0,0 0 0 0 0,0 1-1 0 0,0-1 1 0 0,0 0 0 0 0,1 1-1 0 0,-1-1 1 0 0,1 0 0 0 0,-1 1-1 0 0,1-1 1 0 0,0 1-1 0 0,0-1 1 0 0,0 1 0 0 0,1 2-1 0 0,0-1-6 0 0,0-1 1 0 0,0 0-1 0 0,1 1 0 0 0,-1-1 0 0 0,1 0 0 0 0,0 0 0 0 0,0 0 0 0 0,0 0 0 0 0,0-1 0 0 0,0 1 0 0 0,1-1 0 0 0,4 4 0 0 0,5 3-4 0 0,0 0 0 0 0,1-1 0 0 0,0-1 0 0 0,1 0 0 0 0,17 6 0 0 0,10 3 45 0 0,64 35-1 0 0,-92-44-42 0 0,0 1 1 0 0,-1 0 0 0 0,0 2-1 0 0,-1-1 1 0 0,1 1 0 0 0,-2 1-1 0 0,0 0 1 0 0,15 19-1 0 0,-22-25 38 0 0,0 1-1 0 0,0-1 1 0 0,-1 1-1 0 0,1-1 1 0 0,-1 1-1 0 0,0 0 1 0 0,-1-1-1 0 0,0 1 1 0 0,0 0-1 0 0,0 0 1 0 0,0 0-1 0 0,-1 0 1 0 0,0 1-1 0 0,0-1 1 0 0,-1 0-1 0 0,0 0 1 0 0,0 0-1 0 0,-3 9 1 0 0,1-7-1 0 0,0 1 1 0 0,-1 0-1 0 0,-1-1 1 0 0,1 0-1 0 0,-1 0 1 0 0,-1 0 0 0 0,1-1-1 0 0,-1 0 1 0 0,-1 0-1 0 0,1 0 1 0 0,-11 7-1 0 0,-38 27-332 0 0,-3-2 0 0 0,-102 51 1 0 0,135-76-596 0 0,-39 29 0 0 0,41-25 57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7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6 4352 0 0,'4'-1'114'0'0,"0"0"-119"0"0,23-2 2884 0 0,-26 3-2856 0 0,0 0 0 0 0,-1 0 1 0 0,1 0-1 0 0,0 0 0 0 0,0 0 0 0 0,0 0 0 0 0,-1 1 0 0 0,1-1 0 0 0,0 0 0 0 0,0 0 1 0 0,-1 1-1 0 0,1-1 0 0 0,0 1 0 0 0,-1-1 0 0 0,1 1 0 0 0,0-1 0 0 0,-1 1 0 0 0,1-1 1 0 0,0 1-1 0 0,-1-1 0 0 0,1 1 0 0 0,-1 0 0 0 0,1-1 0 0 0,-1 1 0 0 0,0 0 1 0 0,1-1-1 0 0,-1 1 0 0 0,0 0 0 0 0,1 0 0 0 0,-1-1 0 0 0,0 1 0 0 0,0 2 0 0 0,0 1-1 0 0,0 0-1 0 0,0 1 0 0 0,0-1 0 0 0,-1 0 1 0 0,0 0-1 0 0,0 1 0 0 0,0-1 0 0 0,-1 0 0 0 0,1 0 1 0 0,-1 0-1 0 0,-3 5 0 0 0,-31 46 105 0 0,22-33-89 0 0,-92 124 4 0 0,-5 9-996 0 0,86-116 325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7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836 57 5797 0 0,'51'-43'588'0'0,"-48"40"2469"0"0,3-4-2303 0 0,-7 4-600 0 0,-6 6 173 0 0,-6 7-46 0 0,1 1-1 0 0,1 0 1 0 0,0 0-1 0 0,-18 26 1 0 0,-5 4 137 0 0,-176 169 833 0 0,93-99-860 0 0,-185 162 424 0 0,275-252-785 0 0,8-8-20 0 0,1 1 0 0 0,1 1 1 0 0,0 0-1 0 0,-26 32 0 0 0,42-46-7 0 0,0 0 1 0 0,1 0-1 0 0,-1 0 1 0 0,0 0-1 0 0,1 0 1 0 0,-1 0-1 0 0,1 0 1 0 0,-1 0-1 0 0,1 0 0 0 0,0 0 1 0 0,-1 0-1 0 0,1 0 1 0 0,0 0-1 0 0,0 0 1 0 0,0 0-1 0 0,0 0 1 0 0,0 0-1 0 0,0 0 0 0 0,0 0 1 0 0,0 0-1 0 0,0 0 1 0 0,0 1-1 0 0,1-1 1 0 0,-1 1-1 0 0,1-1 0 0 0,0 0 0 0 0,1 0 0 0 0,-1 0-1 0 0,0 0 1 0 0,0 0 0 0 0,0 0 0 0 0,1 0 0 0 0,-1 0 0 0 0,0-1 0 0 0,1 1-1 0 0,-1 0 1 0 0,1-1 0 0 0,-1 1 0 0 0,1-1 0 0 0,-1 0 0 0 0,1 1-1 0 0,-1-1 1 0 0,1 0 0 0 0,-1 0 0 0 0,1 0 0 0 0,2 0 0 0 0,38-3 6 0 0,1-1 0 0 0,-1-2 0 0 0,80-23 0 0 0,-76 17-25 0 0,321-71 15 0 0,-70 16-462 0 0,160-15-4801 0 0,-451 81 4072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8.0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260 100 5713 0 0,'-65'-96'5071'0'0,"62"95"-4564"0"0,2 0-471 0 0,-1 1 0 0 0,0-1 0 0 0,0 1 0 0 0,1 0 0 0 0,-1-1 0 0 0,0 1 0 0 0,0 0 0 0 0,1 0 0 0 0,-1 0 0 0 0,0 0-1 0 0,0 1 1 0 0,1-1 0 0 0,-1 0 0 0 0,0 1 0 0 0,1-1 0 0 0,-1 1 0 0 0,0 0 0 0 0,1-1 0 0 0,-1 1 0 0 0,1 0 0 0 0,-1 0 0 0 0,1 0 0 0 0,-1 0 0 0 0,1 0 0 0 0,0 1 0 0 0,0-1 0 0 0,-1 0 0 0 0,1 1 0 0 0,0-1 0 0 0,0 0 0 0 0,0 1-1 0 0,-1 2 1 0 0,-3 5 93 0 0,0 0-1 0 0,1 1 0 0 0,0-1 1 0 0,-4 19-1 0 0,-9 49 731 0 0,-11 123-1 0 0,10-49-300 0 0,-29 276 160 0 0,46-406-709 0 0,-2 453-2415 0 0,9-402 1060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8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19 883 2992 0 0,'0'0'348'0'0,"-3"1"-235"0"0,-1 1-101 0 0,-7 4 196 0 0,17-8 100 0 0,24-9-55 0 0,43-9 252 0 0,85-12 0 0 0,-84 18-231 0 0,159-32 372 0 0,689-128 1019 0 0,427-44 47 0 0,34-27-1342 0 0,-1167 192-285 0 0,117-22-119 0 0,-324 73-220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28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292 724 8821 0 0,'-42'25'-3'0'0,"-1"-3"0"0"0,-1-1 1 0 0,0-3-1 0 0,-61 18 0 0 0,91-32 80 0 0,26-4 58 0 0,625-83 1154 0 0,0-37-955 0 0,-232 41-213 0 0,984-186 32 0 0,-339 94-1330 0 0,-706 119 72 0 0,61-10-1290 0 0,-298 44 1504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5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491 36 5212 0 0,'-69'-36'1129'0'0,"104"56"-931"0"0,-2 2-1 0 0,0 1 0 0 0,-2 1 1 0 0,0 2-1 0 0,-2 1 0 0 0,-1 1 1 0 0,28 37-1 0 0,-16-13-58 0 0,-2 2 0 0 0,-2 1 0 0 0,44 96-1 0 0,-63-114-61 0 0,-2 2-1 0 0,-2 0 1 0 0,-1 0-1 0 0,-2 1 0 0 0,9 82 1 0 0,-17-88-56 0 0,-1 1 1 0 0,-1 0-1 0 0,-2 0 1 0 0,-2-1 0 0 0,-1 1-1 0 0,-1-1 1 0 0,-17 49-1 0 0,-6-6-30 0 0,-4-1 0 0 0,-3-2 0 0 0,-78 122 0 0 0,-170 187-432 0 0,-75 25-1201 0 0,274-320 1012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6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1 300 6813 0 0,'4'-2'15'0'0,"142"-97"1053"0"0,-136 90-356 0 0,0 0 0 0 0,14-18 0 0 0,-5 6 362 0 0,3-10 218 0 0,-19 27-762 0 0,-1-1-87 0 0,6-16-119 0 0,-6 15 299 0 0,-2 0-4299 0 0,1 1 3386 0 0,-1 0 0 0 0,0 0 1 0 0,0-1-1 0 0,-1 1 0 0 0,0 0 0 0 0,1-1 1 0 0,-4-7-1 0 0,-3 4-877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16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643 1 4432 0 0,'-1'3'65'0'0,"-4"11"704"0"0,1 1 0 0 0,0 0-1 0 0,-2 24 1 0 0,6-27-604 0 0,-2-1 0 0 0,0 0 0 0 0,0 1-1 0 0,-1-1 1 0 0,0 0 0 0 0,-1 0 0 0 0,0-1 0 0 0,-1 1-1 0 0,0-1 1 0 0,-8 12 0 0 0,-5-2-135 0 0,0 0 0 0 0,-1-2 0 0 0,-1 0 1 0 0,-44 30-1 0 0,-100 49-406 0 0,111-68 93 0 0,-94 55-662 0 0,70-38 286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5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190 414 1140 0 0,'-17'-66'640'0'0,"4"0"1"0"0,-9-104-1 0 0,20 154-229 0 0,0 1 0 0 0,-6-25 1 0 0,4 21 312 0 0,3 16 1678 0 0,-10-11-2206 0 0,11 14-195 0 0,-1-1 0 0 0,1 1 0 0 0,-1 0 0 0 0,1-1 0 0 0,-1 1 0 0 0,1 0 0 0 0,-1-1 0 0 0,1 1 0 0 0,-1 0 1 0 0,0 0-1 0 0,1-1 0 0 0,-1 1 0 0 0,0 0 0 0 0,1 0 0 0 0,-1 0 0 0 0,0 0 0 0 0,1 0 0 0 0,-1 0 0 0 0,1 0 0 0 0,-1 0 0 0 0,0 0 1 0 0,1 0-1 0 0,-1 0 0 0 0,0 0 0 0 0,0 1 0 0 0,-15 13-10 0 0,13-9 8 0 0,-1 1 1 0 0,1 0-1 0 0,-1 0 0 0 0,-1 8 0 0 0,-10 35-4 0 0,3 2 0 0 0,2-1 1 0 0,-4 61-1 0 0,9-67-4 0 0,3 0 0 0 0,2 1 0 0 0,1-1 1 0 0,3 0-1 0 0,1 0 0 0 0,2 0 0 0 0,2-1 0 0 0,2 0 1 0 0,2-1-1 0 0,2 0 0 0 0,37 74 0 0 0,-44-102 6 0 0,1 0 0 0 0,0-1 0 0 0,1 0 1 0 0,0-1-1 0 0,1 0 0 0 0,0 0 0 0 0,1-1 0 0 0,0-1 0 0 0,1 0 0 0 0,23 14 0 0 0,-30-20 2 0 0,1-1 0 0 0,0 0 1 0 0,0 0-1 0 0,0-1 0 0 0,0 1 1 0 0,0-1-1 0 0,1-1 0 0 0,-1 0 1 0 0,0 0-1 0 0,1 0 0 0 0,-1-1 1 0 0,1 0-1 0 0,-1 0 0 0 0,1-1 1 0 0,-1 0-1 0 0,1-1 0 0 0,-1 1 1 0 0,0-1-1 0 0,0-1 0 0 0,0 1 1 0 0,0-1-1 0 0,0 0 0 0 0,0-1 1 0 0,-1 0-1 0 0,7-5 0 0 0,17-15 7 0 0,-2-2 0 0 0,-1-1 0 0 0,-1-1 0 0 0,31-44 0 0 0,-46 57-2 0 0,-1-1 0 0 0,0 0-1 0 0,-1 0 1 0 0,-1-1 0 0 0,-1 0-1 0 0,0 0 1 0 0,-1-1 0 0 0,4-22-1 0 0,-7 28-4 0 0,-1 0 0 0 0,-1 0-1 0 0,0 0 1 0 0,-1-1-1 0 0,0 1 1 0 0,-1 0 0 0 0,0 0-1 0 0,-1 0 1 0 0,0 0-1 0 0,-1 0 1 0 0,0 0 0 0 0,-1 1-1 0 0,-9-20 1 0 0,9 25 5 0 0,0 0 1 0 0,-1 0 0 0 0,0 0 0 0 0,0 0 0 0 0,0 1-1 0 0,-1 0 1 0 0,0 0 0 0 0,0 0 0 0 0,0 1 0 0 0,0 0-1 0 0,-1 0 1 0 0,0 0 0 0 0,1 1 0 0 0,-1 0 0 0 0,-1 1-1 0 0,-12-4 1 0 0,16 5-7 0 0,0 0 0 0 0,0 0 0 0 0,0 0 0 0 0,0 1 0 0 0,0 0 0 0 0,0-1-1 0 0,0 2 1 0 0,-1-1 0 0 0,1 0 0 0 0,0 1 0 0 0,0 0 0 0 0,0 0 0 0 0,0 0 0 0 0,0 0 0 0 0,0 0 0 0 0,1 1 0 0 0,-1 0 0 0 0,0 0-1 0 0,1 0 1 0 0,-1 0 0 0 0,1 1 0 0 0,0-1 0 0 0,-1 1 0 0 0,1 0 0 0 0,1 0 0 0 0,-1 0 0 0 0,0 0 0 0 0,1 0 0 0 0,-1 1 0 0 0,1-1-1 0 0,-2 6 1 0 0,-2 5-6 0 0,1-1-1 0 0,1 2 0 0 0,0-1 1 0 0,1 0-1 0 0,1 1 0 0 0,0-1 1 0 0,1 1-1 0 0,1 28 0 0 0,1-31 13 0 0,1 1-1 0 0,0-1 1 0 0,0 0-1 0 0,1 0 1 0 0,1 0-1 0 0,0 0 0 0 0,0 0 1 0 0,1-1-1 0 0,1 0 1 0 0,11 18-1 0 0,-8-17-14 0 0,1 0 0 0 0,0 0 0 0 0,0-1-1 0 0,1 0 1 0 0,1-1 0 0 0,20 15-1 0 0,-29-23 14 0 0,0 0-1 0 0,1 0 0 0 0,-1 0 0 0 0,1 0 0 0 0,-1-1 0 0 0,1 1 0 0 0,0-1 1 0 0,-1 0-1 0 0,1 0 0 0 0,0 0 0 0 0,0-1 0 0 0,0 1 0 0 0,0-1 1 0 0,0 0-1 0 0,0 0 0 0 0,0 0 0 0 0,-1-1 0 0 0,1 1 0 0 0,0-1 0 0 0,0 0 1 0 0,0 0-1 0 0,-1 0 0 0 0,1-1 0 0 0,0 0 0 0 0,-1 1 0 0 0,1-1 1 0 0,-1 0-1 0 0,0 0 0 0 0,0-1 0 0 0,0 1 0 0 0,4-4 0 0 0,-1-1 3 0 0,0 0-1 0 0,0-1 0 0 0,-1 1 1 0 0,0-1-1 0 0,0 0 1 0 0,-1 0-1 0 0,0-1 0 0 0,0 1 1 0 0,-1-1-1 0 0,0 0 0 0 0,-1 0 1 0 0,0 0-1 0 0,1-10 0 0 0,0-4 0 0 0,-2 0 0 0 0,-1-1 0 0 0,0 1 0 0 0,-5-24 0 0 0,5 40-3 0 0,-2 0 0 0 0,1 0 0 0 0,-1 1 0 0 0,0-1 1 0 0,0 1-1 0 0,0-1 0 0 0,-1 1 0 0 0,0 0 0 0 0,-7-10 1 0 0,10 16-1 0 0,0 0-1 0 0,0 0 1 0 0,0 0 0 0 0,0-1 0 0 0,0 1 0 0 0,0 0 0 0 0,0 0-1 0 0,0 0 1 0 0,0 0 0 0 0,0 0 0 0 0,-1-1 0 0 0,1 1 0 0 0,0 0 0 0 0,0 0-1 0 0,0 0 1 0 0,0 0 0 0 0,0 0 0 0 0,-1 0 0 0 0,1-1 0 0 0,0 1-1 0 0,0 0 1 0 0,0 0 0 0 0,0 0 0 0 0,-1 0 0 0 0,1 0 0 0 0,0 0-1 0 0,0 0 1 0 0,0 0 0 0 0,0 0 0 0 0,-1 0 0 0 0,1 0 0 0 0,0 0 0 0 0,0 0-1 0 0,0 0 1 0 0,-1 0 0 0 0,1 0 0 0 0,0 0 0 0 0,0 0 0 0 0,0 0-1 0 0,0 0 1 0 0,-1 0 0 0 0,1 1 0 0 0,0-1 0 0 0,0 0 0 0 0,-2 10-5 0 0,3 14-2 0 0,2-3-9 0 0,0 8 4 0 0,1-1 0 0 0,16 52 0 0 0,-18-73 9 0 0,0 0-1 0 0,1 0 1 0 0,0-1-1 0 0,1 1 1 0 0,-1-1-1 0 0,1 0 1 0 0,0 0 0 0 0,1 0-1 0 0,-1 0 1 0 0,1-1-1 0 0,0 0 1 0 0,1 0 0 0 0,-1 0-1 0 0,1-1 1 0 0,0 1-1 0 0,11 5 1 0 0,-15-9 5 0 0,1 1-1 0 0,0-1 1 0 0,0 0 0 0 0,-1 0 0 0 0,1 0-1 0 0,0-1 1 0 0,0 1 0 0 0,0-1 0 0 0,0 1-1 0 0,0-1 1 0 0,0 0 0 0 0,0 0-1 0 0,0 0 1 0 0,0-1 0 0 0,0 1 0 0 0,0-1-1 0 0,0 0 1 0 0,-1 1 0 0 0,1-1 0 0 0,0 0-1 0 0,0-1 1 0 0,-1 1 0 0 0,1 0-1 0 0,0-1 1 0 0,-1 0 0 0 0,0 1 0 0 0,1-1-1 0 0,-1 0 1 0 0,0 0 0 0 0,0 0 0 0 0,0-1-1 0 0,0 1 1 0 0,0 0 0 0 0,-1-1-1 0 0,1 1 1 0 0,-1-1 0 0 0,2-3 0 0 0,3-8 8 0 0,0 0 0 0 0,-1-1 1 0 0,0 1-1 0 0,-1-1 1 0 0,3-29-1 0 0,-2-10 23 0 0,-2-71 0 0 0,-3 96 4 0 0,0 27-35 0 0,0 1 1 0 0,0-1-1 0 0,0 0 0 0 0,0 0 0 0 0,0 1 0 0 0,1-1 0 0 0,-1 0 0 0 0,0 1 0 0 0,1-1 0 0 0,0 1 0 0 0,-1-1 0 0 0,1 0 0 0 0,0 1 1 0 0,1-2-1 0 0,-1 2-3 0 0,0 0 0 0 0,0 1 0 0 0,0-1 0 0 0,0 0 1 0 0,0 1-1 0 0,0-1 0 0 0,0 1 0 0 0,0 0 1 0 0,0-1-1 0 0,0 1 0 0 0,0 0 0 0 0,0 0 0 0 0,0-1 1 0 0,1 1-1 0 0,-1 0 0 0 0,0 0 0 0 0,0 0 1 0 0,0 1-1 0 0,0-1 0 0 0,0 0 0 0 0,1 0 0 0 0,1 1 1 0 0,4 2-4 0 0,1 0 0 0 0,-1 0 0 0 0,0 0 0 0 0,0 1 0 0 0,0 0 1 0 0,0 1-1 0 0,-1-1 0 0 0,0 1 0 0 0,0 1 0 0 0,0-1 0 0 0,0 1 0 0 0,-1 0 1 0 0,5 7-1 0 0,7 10-5 0 0,-2 0-1 0 0,19 38 1 0 0,-29-48 13 0 0,-1 0 0 0 0,0 0 0 0 0,-1 1 0 0 0,0-1-1 0 0,-1 1 1 0 0,-1 0 0 0 0,0 0 0 0 0,0 0 0 0 0,-4 23 0 0 0,2 2-12 0 0,-1-29 16 0 0,-2-8 0 0 0,-4-14 0 0 0,6 5-9 0 0,0-1 1 0 0,0 1-1 0 0,1-1 0 0 0,0 0 0 0 0,1 0 1 0 0,0 0-1 0 0,1-13 0 0 0,1-1-4 0 0,10-34-1 0 0,1 13 22 0 0,3 0-1 0 0,1 1 0 0 0,2 1 0 0 0,35-55 0 0 0,-52 91-14 0 0,1 1 0 0 0,0-1 0 0 0,1 1 0 0 0,-1 0 0 0 0,1 0 0 0 0,0 1 0 0 0,0-1-1 0 0,0 1 1 0 0,6-4 0 0 0,-9 6 0 0 0,1 0 0 0 0,-1 0 0 0 0,1 0 0 0 0,-1 1 0 0 0,1-1 0 0 0,0 0 0 0 0,-1 1 0 0 0,1 0 0 0 0,0-1 0 0 0,0 1 0 0 0,-1 0 0 0 0,1 0 0 0 0,0 0 0 0 0,0 0 0 0 0,0 0 0 0 0,-1 0 0 0 0,1 0 0 0 0,0 1-1 0 0,0-1 1 0 0,-1 1 0 0 0,1-1 0 0 0,0 1 0 0 0,-1 0 0 0 0,1 0 0 0 0,-1-1 0 0 0,1 1 0 0 0,-1 0 0 0 0,1 0 0 0 0,-1 1 0 0 0,2 1 0 0 0,2 2-3 0 0,1 1 0 0 0,-2 0 0 0 0,1 1 0 0 0,-1-1 1 0 0,0 1-1 0 0,-1 0 0 0 0,1 0 0 0 0,-1 0 0 0 0,-1 1 0 0 0,4 12 0 0 0,0 8-37 0 0,3 47-1 0 0,0-5-13 0 0,-7-57 45 0 0,1 6-11 0 0,1 0 0 0 0,1 1-1 0 0,12 29 1 0 0,-15-44 18 0 0,1 0 0 0 0,-1 0 0 0 0,1-1 0 0 0,0 1 0 0 0,0-1 0 0 0,0 0 0 0 0,1 0 0 0 0,-1 0 0 0 0,1 0 0 0 0,0 0 0 0 0,0-1 0 0 0,1 0 0 0 0,-1 0 0 0 0,1 0 0 0 0,-1 0 0 0 0,1-1 0 0 0,0 0 0 0 0,7 3 0 0 0,6-1 3 0 0,-1-1 1 0 0,1 0-1 0 0,0-2 0 0 0,0 0 0 0 0,0 0 0 0 0,0-2 0 0 0,0 0 0 0 0,0-1 0 0 0,30-8 0 0 0,-15 1 6 0 0,-1-1 0 0 0,-1-2-1 0 0,0-1 1 0 0,39-22 0 0 0,-44 21 4 0 0,0-3 1 0 0,-1 0 0 0 0,0-1 0 0 0,41-41-1 0 0,-58 50-9 0 0,0 0 0 0 0,-1-1-1 0 0,0 1 1 0 0,-1-1 0 0 0,0-1-1 0 0,8-18 1 0 0,-11 22 0 0 0,-1-1-1 0 0,0 1 1 0 0,0 0-1 0 0,-1-1 1 0 0,0 1-1 0 0,0-1 1 0 0,-1 0-1 0 0,0 1 1 0 0,0-1-1 0 0,-1 1 1 0 0,-2-13-1 0 0,0 12 9 0 0,1-1-1 0 0,-2 1 1 0 0,0 0-1 0 0,0 0 1 0 0,0 0-1 0 0,-1 0 1 0 0,0 1-1 0 0,0 0 1 0 0,-1 0-1 0 0,0 0 1 0 0,0 1-1 0 0,-1-1 1 0 0,1 2-1 0 0,-1-1 1 0 0,-1 1-1 0 0,1 0 1 0 0,-1 0-1 0 0,0 1 1 0 0,0 0-1 0 0,-9-3 1 0 0,6 3 7 0 0,1 0 0 0 0,-1 1 0 0 0,0 0 0 0 0,0 0 0 0 0,-1 1 0 0 0,1 1 0 0 0,0 0 0 0 0,-1 1 0 0 0,1 0 0 0 0,0 0 0 0 0,-1 1 0 0 0,1 1 0 0 0,0 0 0 0 0,0 0 0 0 0,-16 7 0 0 0,21-7-22 0 0,1 1 1 0 0,-1 0-1 0 0,1 0 0 0 0,0 0 0 0 0,-1 1 0 0 0,2 0 1 0 0,-1 0-1 0 0,0 0 0 0 0,1 0 0 0 0,0 1 1 0 0,0 0-1 0 0,0 0 0 0 0,1 0 0 0 0,-1 0 1 0 0,1 0-1 0 0,0 1 0 0 0,-2 8 0 0 0,1-3-12 0 0,1 0-1 0 0,1 0 1 0 0,0 0 0 0 0,1 0-1 0 0,0 0 1 0 0,0 1 0 0 0,2-1-1 0 0,1 20 1 0 0,0-19 10 0 0,1-1 0 0 0,0 0 0 0 0,0 1 0 0 0,1-1-1 0 0,0-1 1 0 0,1 1 0 0 0,1-1 0 0 0,-1 1 0 0 0,2-1 0 0 0,-1-1 0 0 0,1 0 0 0 0,1 0 0 0 0,15 15 0 0 0,-18-19 10 0 0,0-1 0 0 0,0 0 0 0 0,0 0 0 0 0,0 0 0 0 0,1 0 0 0 0,0-1 0 0 0,0 0 0 0 0,0-1 0 0 0,0 1 0 0 0,0-1 0 0 0,0 0 0 0 0,1 0 0 0 0,-1-1 0 0 0,1 0 0 0 0,-1 0 0 0 0,1-1 0 0 0,-1 0 0 0 0,1 0 0 0 0,-1 0 0 0 0,1-1 0 0 0,-1 0 0 0 0,1 0 0 0 0,-1 0 0 0 0,1-1 0 0 0,10-5 0 0 0,-13 5-1 0 0,-1 0-1 0 0,1 0 1 0 0,-1 0 0 0 0,0-1 0 0 0,1 1-1 0 0,-1-1 1 0 0,0 0 0 0 0,0 0-1 0 0,-1 0 1 0 0,1 0 0 0 0,-1-1-1 0 0,1 1 1 0 0,2-7 0 0 0,1-4-7 0 0,-1 0 1 0 0,7-24-1 0 0,-12 37 4 0 0,0 0 0 0 0,0 1-1 0 0,0-1 1 0 0,0 0-1 0 0,0 1 1 0 0,0-1 0 0 0,0 1-1 0 0,1-1 1 0 0,-1 0-1 0 0,0 1 1 0 0,0-1 0 0 0,1 1-1 0 0,-1-1 1 0 0,0 1 0 0 0,1-1-1 0 0,-1 0 1 0 0,0 1-1 0 0,1-1 1 0 0,-1 1 0 0 0,1 0-1 0 0,-1-1 1 0 0,1 1-1 0 0,-1-1 1 0 0,1 1 0 0 0,-1 0-1 0 0,1-1 1 0 0,-1 1-1 0 0,1 0 1 0 0,0 0 0 0 0,-1-1-1 0 0,2 1 1 0 0,-1 1-1 0 0,0-1 0 0 0,0 1 1 0 0,0 0-1 0 0,0-1 0 0 0,0 1 0 0 0,-1 0 0 0 0,1 0 1 0 0,0-1-1 0 0,0 1 0 0 0,0 0 0 0 0,-1 0 1 0 0,1 0-1 0 0,-1 0 0 0 0,1 0 0 0 0,0 2 0 0 0,4 7-3 0 0,-1 1 0 0 0,6 18-1 0 0,188 729-229 0 0,-185-706 223 0 0,-1 0-1 0 0,-3 1 0 0 0,-2 0 0 0 0,1 91 1 0 0,-9-134 28 0 0,1-1 1 0 0,-1 0 0 0 0,-1 0 0 0 0,1 0 0 0 0,-2 0-1 0 0,-5 17 1 0 0,7-23 4 0 0,-1 0 0 0 0,1-1 0 0 0,-1 1 0 0 0,1-1 0 0 0,-1 0 0 0 0,0 1 0 0 0,0-1 0 0 0,0 0 0 0 0,0 0 0 0 0,0 0 0 0 0,-1 0 0 0 0,1 0 0 0 0,0-1 0 0 0,-1 1 0 0 0,0-1-1 0 0,1 1 1 0 0,-1-1 0 0 0,0 0 0 0 0,1 0 0 0 0,-1 0 0 0 0,0-1 0 0 0,0 1 0 0 0,0-1 0 0 0,0 1 0 0 0,-3-1 0 0 0,-5-1 26 0 0,1 0-1 0 0,0 0 1 0 0,0-1-1 0 0,-1 0 1 0 0,1-1 0 0 0,0 0-1 0 0,1-1 1 0 0,-1 0-1 0 0,1-1 1 0 0,0 1 0 0 0,0-2-1 0 0,0 1 1 0 0,0-1-1 0 0,-11-12 1 0 0,3 3-25 0 0,0-1-1 0 0,1-1 1 0 0,1-1 0 0 0,1 0-1 0 0,-18-30 1 0 0,18 20-4 0 0,1 0-1 0 0,1 0 0 0 0,-8-32 1 0 0,0 0-398 0 0,16 49-72 0 0,2 0-1 0 0,-1-1 0 0 0,-1-16 0 0 0,4 25 345 0 0,-2-18-855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5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 3548 0 0,'29'-6'591'0'0,"-11"2"3650"0"0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7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316 578 3908 0 0,'8'-11'97'0'0,"-1"1"0"0"0,-1-1 1 0 0,0-1-1 0 0,-1 1 0 0 0,0-1 0 0 0,4-14 0 0 0,-7 20 71 0 0,-1 0 1 0 0,0-1-1 0 0,0 1 1 0 0,0-1-1 0 0,-1 1 1 0 0,0-1 0 0 0,0 1-1 0 0,-1-1 1 0 0,0 1-1 0 0,0-1 1 0 0,0 1-1 0 0,-1 0 1 0 0,-2-8-1 0 0,3 12-142 0 0,0 0 0 0 0,0 0 0 0 0,0 1 0 0 0,0-1 0 0 0,0 0 0 0 0,0 1 0 0 0,-1-1 0 0 0,1 0 0 0 0,0 1 0 0 0,-1-1 0 0 0,1 1 0 0 0,-1 0 0 0 0,-2-2 0 0 0,-4-3 39 0 0,5 3-47 0 0,-1-1 1 0 0,1 1-1 0 0,-1 0 1 0 0,0 1-1 0 0,0-1 1 0 0,0 1-1 0 0,-1-1 0 0 0,1 1 1 0 0,0 1-1 0 0,-1-1 1 0 0,0 1-1 0 0,1-1 1 0 0,-1 1-1 0 0,0 1 0 0 0,1-1 1 0 0,-1 1-1 0 0,0-1 1 0 0,-5 2-1 0 0,4 0-12 0 0,0 0 0 0 0,0 0 0 0 0,0 1 0 0 0,1 0 0 0 0,-1 0 0 0 0,1 1 0 0 0,-1-1 0 0 0,1 1 0 0 0,0 0 0 0 0,0 1 1 0 0,0-1-1 0 0,1 1 0 0 0,-1 0 0 0 0,-5 7 0 0 0,-6 7-14 0 0,0 1 1 0 0,2 1-1 0 0,0 0 1 0 0,1 1-1 0 0,2 0 1 0 0,0 1-1 0 0,1 0 1 0 0,1 1-1 0 0,-12 46 1 0 0,13-30-14 0 0,2 1 0 0 0,1 0 1 0 0,2 0-1 0 0,2 0 0 0 0,6 52 0 0 0,-5-83 21 0 0,2 0 0 0 0,-1 0-1 0 0,1 0 1 0 0,0-1-1 0 0,1 1 1 0 0,0-1-1 0 0,1 1 1 0 0,0-1 0 0 0,0 0-1 0 0,0 0 1 0 0,1 0-1 0 0,0-1 1 0 0,1 0 0 0 0,0 0-1 0 0,0 0 1 0 0,12 10-1 0 0,-8-10-7 0 0,1 1 0 0 0,0-2 0 0 0,0 1 0 0 0,0-2 0 0 0,0 1 0 0 0,1-2 0 0 0,0 1 0 0 0,0-2 0 0 0,1 0 0 0 0,-1 0 0 0 0,19 1 0 0 0,-14-3 9 0 0,0-1-1 0 0,-1 0 1 0 0,1-2-1 0 0,0 0 1 0 0,-1-1-1 0 0,1 0 1 0 0,-1-2-1 0 0,0 0 1 0 0,0 0-1 0 0,-1-2 1 0 0,0 0-1 0 0,0 0 1 0 0,20-14-1 0 0,-12 5 9 0 0,-1-1 0 0 0,0-1-1 0 0,-1-1 1 0 0,-1 0 0 0 0,-1-2-1 0 0,-1 0 1 0 0,19-30 0 0 0,-22 27-1 0 0,-2-1 1 0 0,-1 0 0 0 0,-1-1-1 0 0,-1 0 1 0 0,-1 0 0 0 0,-2-1-1 0 0,0 0 1 0 0,-2-1 0 0 0,-1 1-1 0 0,-1-1 1 0 0,-2 0 0 0 0,-3-54-1 0 0,-21-120 72 0 0,18 176-71 0 0,-2-1 0 0 0,0 1 0 0 0,-2 0 0 0 0,0 0 0 0 0,-19-33 0 0 0,-10-12 109 0 0,36 67 131 0 0,-5-4-170 0 0,7 8-80 0 0,0 0-1 0 0,0-1 1 0 0,0 1 0 0 0,0 0 0 0 0,-1 0-1 0 0,1 0 1 0 0,0 0 0 0 0,0-1 0 0 0,-1 1 0 0 0,1 0-1 0 0,0 0 1 0 0,0 0 0 0 0,-1 0 0 0 0,1 0-1 0 0,0 0 1 0 0,0 0 0 0 0,-1 0 0 0 0,1 0-1 0 0,0 0 1 0 0,0 0 0 0 0,-1 0 0 0 0,1 0-1 0 0,0 0 1 0 0,0 0 0 0 0,-1 0 0 0 0,1 0 0 0 0,0 0-1 0 0,0 0 1 0 0,-1 0 0 0 0,1 0 0 0 0,0 0-1 0 0,0 0 1 0 0,-1 1 0 0 0,1-1 0 0 0,0 0-1 0 0,0 0 1 0 0,-1 0 0 0 0,1 0 0 0 0,0 1 0 0 0,0-1-1 0 0,0 0 1 0 0,0 0 0 0 0,-1 0 0 0 0,1 1-1 0 0,0-1 1 0 0,-1 4-3 0 0,0 0 0 0 0,0 0-1 0 0,0 0 1 0 0,1 0 0 0 0,0 0 0 0 0,0 1 0 0 0,0-1-1 0 0,0 0 1 0 0,0 0 0 0 0,1 0 0 0 0,0 0 0 0 0,0 0-1 0 0,1 5 1 0 0,21 52-25 0 0,-23-61 28 0 0,39 93-32 0 0,73 156-17 0 0,-84-188 24 0 0,33 109 0 0 0,-43-115 10 0 0,-9-32-37 0 0,14 25 0 0 0,5 14 22 0 0,-27-58 80 0 0,5 3 52 0 0,-6-7-101 0 0,0 0 1 0 0,0 0-1 0 0,0 1 0 0 0,1-1 1 0 0,-1 0-1 0 0,0 1 0 0 0,0-1 1 0 0,0 0-1 0 0,1 0 1 0 0,-1 1-1 0 0,0-1 0 0 0,0 0 1 0 0,1 0-1 0 0,-1 1 0 0 0,0-1 1 0 0,0 0-1 0 0,1 0 1 0 0,-1 0-1 0 0,0 0 0 0 0,1 1 1 0 0,-1-1-1 0 0,0 0 0 0 0,1 0 1 0 0,-1 0-1 0 0,0 0 1 0 0,1 0-1 0 0,-1 0 0 0 0,0 0 1 0 0,1 0-1 0 0,-1 0 0 0 0,0 0 1 0 0,1 0-1 0 0,-1 0 0 0 0,0 0 1 0 0,1 0-1 0 0,-1 0 1 0 0,0 0-1 0 0,1-1 0 0 0,-1 1 1 0 0,0 0-1 0 0,1 0 0 0 0,-1 0 1 0 0,0 0-1 0 0,0-1 1 0 0,1 1-1 0 0,-1 0 0 0 0,0 0 1 0 0,0-1-1 0 0,1 1 0 0 0,1-3 3 0 0,1 0 0 0 0,-1 1-1 0 0,0-1 1 0 0,0 0 0 0 0,0 0-1 0 0,0-1 1 0 0,-1 1-1 0 0,1 0 1 0 0,-1 0 0 0 0,0-1-1 0 0,1-3 1 0 0,10-44 18 0 0,-10 44-10 0 0,10-86 15 0 0,-10 65-11 0 0,1 1-1 0 0,11-42 1 0 0,-11 59-25 0 0,1-6 33 0 0,2 0 0 0 0,12-27 0 0 0,-17 40-26 0 0,0 1 0 0 0,0-1 0 0 0,0 1 0 0 0,1 0 0 0 0,-1-1 0 0 0,1 1 0 0 0,0 0-1 0 0,-1 0 1 0 0,1 0 0 0 0,0 0 0 0 0,0 0 0 0 0,0 1 0 0 0,0-1 0 0 0,1 1 0 0 0,-1-1 0 0 0,0 1-1 0 0,1 0 1 0 0,-1 0 0 0 0,1 0 0 0 0,-1 0 0 0 0,1 0 0 0 0,-1 0 0 0 0,1 1 0 0 0,0-1 0 0 0,2 1-1 0 0,-2 1 3 0 0,0-1-1 0 0,-1 1 0 0 0,1 0 0 0 0,-1 0 0 0 0,0 0 0 0 0,1 1 0 0 0,-1-1 0 0 0,0 1 0 0 0,1-1 1 0 0,-1 1-1 0 0,0 0 0 0 0,0-1 0 0 0,0 1 0 0 0,-1 0 0 0 0,1 0 0 0 0,0 1 0 0 0,-1-1 0 0 0,1 0 1 0 0,-1 1-1 0 0,2 4 0 0 0,3 7-3 0 0,0 0-1 0 0,5 20 1 0 0,-9-29 2 0 0,28 132-33 0 0,-4-15-13 0 0,-22-110 42 0 0,0 0 0 0 0,0 0-1 0 0,1 0 1 0 0,1-1 0 0 0,0 0 0 0 0,0 0 0 0 0,13 16-1 0 0,-14-21 6 0 0,0-1 0 0 0,0 1 0 0 0,0-1 0 0 0,1 0-1 0 0,0-1 1 0 0,0 0 0 0 0,0 1 0 0 0,1-2 0 0 0,-1 1-1 0 0,1-1 1 0 0,0 0 0 0 0,0 0 0 0 0,0-1 0 0 0,8 2-1 0 0,-8-3 8 0 0,0 0-1 0 0,0 0 1 0 0,1-1-1 0 0,-1 1 0 0 0,0-2 1 0 0,1 1-1 0 0,-1-1 1 0 0,0 0-1 0 0,0 0 0 0 0,0-1 1 0 0,0 0-1 0 0,0 0 1 0 0,10-5-1 0 0,-10 2 2 0 0,1 1-1 0 0,-2-1 1 0 0,1 0 0 0 0,0 0-1 0 0,-1-1 1 0 0,0 0 0 0 0,0 0-1 0 0,-1 0 1 0 0,0-1-1 0 0,0 0 1 0 0,6-10 0 0 0,15-26 66 0 0,-11 20-9 0 0,19-40 0 0 0,-31 55-50 0 0,0 0 0 0 0,0 1-1 0 0,-1-1 1 0 0,0 0 0 0 0,0-1-1 0 0,-1 1 1 0 0,0 0 0 0 0,-1 0-1 0 0,0-15 1 0 0,-2 0 19 0 0,-2 0 0 0 0,-10-41-1 0 0,11 54-29 0 0,-1 1-1 0 0,0-1 0 0 0,0 1 1 0 0,-1 0-1 0 0,0 0 0 0 0,0 1 1 0 0,-1 0-1 0 0,0 0 0 0 0,-9-9 1 0 0,13 14-5 0 0,-1 1 1 0 0,0-1-1 0 0,1 1 1 0 0,-1 0-1 0 0,0 0 1 0 0,-1 0-1 0 0,1 0 1 0 0,0 0-1 0 0,0 1 1 0 0,-1-1-1 0 0,1 1 1 0 0,-1 0-1 0 0,0 0 1 0 0,1 0-1 0 0,-1 0 1 0 0,1 1-1 0 0,-1 0 1 0 0,0 0-1 0 0,0 0 1 0 0,1 0-1 0 0,-1 0 1 0 0,0 1-1 0 0,1-1 1 0 0,-1 1-1 0 0,-4 2 1 0 0,3-1-5 0 0,0 0 0 0 0,0 1 0 0 0,0 0 0 0 0,0 0 0 0 0,1 1 1 0 0,-1-1-1 0 0,1 1 0 0 0,0 0 0 0 0,0 0 0 0 0,0 0 0 0 0,1 1 1 0 0,-1-1-1 0 0,1 1 0 0 0,0 0 0 0 0,1 0 0 0 0,-3 5 0 0 0,-4 9-15 0 0,2 0 0 0 0,0 1 0 0 0,1-1-1 0 0,1 1 1 0 0,0 0 0 0 0,2 1-1 0 0,1-1 1 0 0,-1 23 0 0 0,3-40 21 0 0,0 0 1 0 0,1-1-1 0 0,-1 1 1 0 0,0 0-1 0 0,1 0 1 0 0,0-1-1 0 0,0 1 1 0 0,0 0-1 0 0,0-1 1 0 0,0 1-1 0 0,0 0 1 0 0,1-1-1 0 0,-1 0 1 0 0,1 1-1 0 0,-1-1 1 0 0,1 0-1 0 0,0 0 1 0 0,0 0-1 0 0,0 0 1 0 0,0 0-1 0 0,0 0 1 0 0,1-1-1 0 0,-1 1 1 0 0,1-1-1 0 0,4 3 1 0 0,-4-3 2 0 0,1-1 0 0 0,0 1 0 0 0,-1 0 0 0 0,1-1 0 0 0,0 0 0 0 0,0 0 0 0 0,0 0 0 0 0,-1 0 0 0 0,1-1 0 0 0,0 0 0 0 0,-1 1 0 0 0,1-1 0 0 0,0-1 0 0 0,-1 1 0 0 0,1 0 0 0 0,-1-1 0 0 0,0 0 0 0 0,1 0 0 0 0,2-2 0 0 0,9-6-1 0 0,-1-1 0 0 0,-1-1-1 0 0,0 0 1 0 0,17-20 0 0 0,-29 31-3 0 0,-1 1 0 0 0,1 0 0 0 0,-1-1 0 0 0,1 1-1 0 0,-1 0 1 0 0,1 0 0 0 0,-1 0 0 0 0,1-1 0 0 0,-1 1 0 0 0,1 0 0 0 0,0 0 0 0 0,-1 0-1 0 0,1 0 1 0 0,-1 0 0 0 0,1 0 0 0 0,-1 0 0 0 0,1 0 0 0 0,0 0 0 0 0,-1 0 0 0 0,1 1-1 0 0,-1-1 1 0 0,1 0 0 0 0,-1 0 0 0 0,1 0 0 0 0,-1 1 0 0 0,1-1 0 0 0,-1 0 0 0 0,2 1-1 0 0,-2-1 3 0 0,5 4-3 0 0,-1 0-1 0 0,0 0 1 0 0,0 0-1 0 0,0 0 1 0 0,0 1-1 0 0,-1-1 0 0 0,1 1 1 0 0,-1 0-1 0 0,0 0 1 0 0,-1 0-1 0 0,4 8 1 0 0,2 3-3 0 0,3 5-1 0 0,-5-9 33 0 0,0 0 1 0 0,1 0 0 0 0,0-1-1 0 0,1 0 1 0 0,0 0-1 0 0,19 18 1 0 0,-17-20-14 0 0,0-1 1 0 0,1 0 0 0 0,0-1 0 0 0,15 8-1 0 0,-22-12-8 0 0,1-1 0 0 0,0 0 1 0 0,-1-1-1 0 0,1 1 0 0 0,0-1 0 0 0,0 0 0 0 0,1 0 0 0 0,-1 0 0 0 0,0-1 0 0 0,0 0 1 0 0,0 0-1 0 0,0 0 0 0 0,0-1 0 0 0,8-1 0 0 0,-4-1-1 0 0,1-1 1 0 0,-1 0-1 0 0,1 0 0 0 0,-1-1 1 0 0,-1 0-1 0 0,1-1 0 0 0,-1 0 1 0 0,0 0-1 0 0,8-8 0 0 0,-4 2 8 0 0,0 0 0 0 0,-1-1 0 0 0,-1 0-1 0 0,16-25 1 0 0,-20 25 1 0 0,-1 0 0 0 0,0 0 0 0 0,-1-1 0 0 0,0 1 0 0 0,-1-1 0 0 0,-1 0 0 0 0,0 0 0 0 0,-1 1 0 0 0,0-1 0 0 0,-1-1 0 0 0,-1 1 0 0 0,-3-20 0 0 0,-1 19 13 0 0,0 0-1 0 0,0 1 0 0 0,-2-1 1 0 0,0 1-1 0 0,-13-20 0 0 0,15 26-4 0 0,3 4 42 0 0,-2 3-15 0 0,2 1-52 0 0,-1 0 1 0 0,1 0-1 0 0,-1 0 0 0 0,1 0 1 0 0,-1 0-1 0 0,1 0 0 0 0,-1 1 1 0 0,1-1-1 0 0,-1 1 0 0 0,1 0 1 0 0,0-1-1 0 0,-1 1 1 0 0,1 0-1 0 0,0 1 0 0 0,0-1 1 0 0,-1 0-1 0 0,1 0 0 0 0,0 1 1 0 0,1 0-1 0 0,-1-1 0 0 0,0 1 1 0 0,0 0-1 0 0,1 0 1 0 0,-1 0-1 0 0,1 0 0 0 0,-1 0 1 0 0,1 0-1 0 0,0 0 0 0 0,0 0 1 0 0,-1 4-1 0 0,0-2 5 0 0,0 1-1 0 0,0 0 0 0 0,1-1 1 0 0,0 1-1 0 0,0 0 1 0 0,0 0-1 0 0,0 0 1 0 0,1 0-1 0 0,0 0 1 0 0,0 0-1 0 0,0-1 0 0 0,1 1 1 0 0,0 0-1 0 0,1 5 1 0 0,0-4 145 0 0,5-2-90 0 0,1-1-60 0 0,1 0 1 0 0,0 0 0 0 0,0 0-1 0 0,0-1 1 0 0,0-1-1 0 0,0 1 1 0 0,0-2 0 0 0,0 1-1 0 0,1-1 1 0 0,-1 0-1 0 0,0-1 1 0 0,0 0-1 0 0,11-3 1 0 0,16-5-36 0 0,0-2-1 0 0,35-16 1 0 0,-52 20 23 0 0,-18 7 16 0 0,0-1 0 0 0,0 1 0 0 0,0-1 0 0 0,1 1 0 0 0,-1-1 0 0 0,0 1 0 0 0,0 0 0 0 0,1-1 0 0 0,-1 1 0 0 0,0 0 0 0 0,1 0 0 0 0,-1 0 0 0 0,0 0 0 0 0,1 0 0 0 0,-1 1 0 0 0,0-1 0 0 0,0 0 0 0 0,1 1 0 0 0,-1-1 0 0 0,0 0 0 0 0,0 1 0 0 0,1 0 0 0 0,-1-1 0 0 0,0 1 0 0 0,0 0 0 0 0,0-1 0 0 0,0 1 0 0 0,0 0 0 0 0,0 0 0 0 0,0 0 0 0 0,0 0 0 0 0,0 0 0 0 0,-1 0 1 0 0,1 0-1 0 0,0 0 0 0 0,-1 0 0 0 0,1 1 0 0 0,0-1 0 0 0,-1 0 0 0 0,1 2 0 0 0,1 6 1 0 0,0 0 1 0 0,0-1-1 0 0,-1 1 0 0 0,0 18 1 0 0,0-15-2 0 0,1 171-43 0 0,-1-24-12 0 0,7-103-301 0 0,-2-26-312 0 0,-6-27 298 0 0,0-2 288 0 0,0 0 0 0 0,0 0 0 0 0,0 0 0 0 0,1 1 0 0 0,-1-1 1 0 0,0 0-1 0 0,1 0 0 0 0,-1 0 0 0 0,0 0 0 0 0,1 0 0 0 0,-1 0 0 0 0,1 0 0 0 0,0 0 1 0 0,-1 0-1 0 0,1-1 0 0 0,0 1 0 0 0,-1 0 0 0 0,3 1 0 0 0,7 8-709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8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74 446 3388 0 0,'31'-187'1087'0'0,"-30"182"1973"0"0,-1 3-2858 0 0,-1 6-156 0 0,-12 43 151 0 0,-11 81 1 0 0,-2 10-14 0 0,14-81-207 0 0,-7 108-1 0 0,11-109 62 0 0,7-52 931 0 0,0 0-813 0 0,0 3-95 0 0,4-15 10 0 0,63-258 460 0 0,-5 16-288 0 0,-49 213-224 0 0,4-21 63 0 0,3 1 1 0 0,48-98-1 0 0,-66 153-78 0 0,0 0 0 0 0,0 1-1 0 0,-1-1 1 0 0,2 0 0 0 0,-1 0-1 0 0,0 1 1 0 0,0-1 0 0 0,0 1-1 0 0,1-1 1 0 0,-1 1-1 0 0,1-1 1 0 0,-1 1 0 0 0,1 0-1 0 0,0 0 1 0 0,-1 0 0 0 0,1 0-1 0 0,0 0 1 0 0,0 0 0 0 0,0 0-1 0 0,-1 1 1 0 0,1-1 0 0 0,0 0-1 0 0,0 1 1 0 0,0 0 0 0 0,0-1-1 0 0,0 1 1 0 0,0 0 0 0 0,0 0-1 0 0,0 0 1 0 0,4 1-1 0 0,-3 0-2 0 0,0 1 0 0 0,0-1-1 0 0,-1 0 1 0 0,1 1-1 0 0,-1 0 1 0 0,1 0-1 0 0,-1-1 1 0 0,0 1 0 0 0,1 1-1 0 0,-1-1 1 0 0,0 0-1 0 0,0 0 1 0 0,-1 1-1 0 0,1-1 1 0 0,0 1 0 0 0,-1 0-1 0 0,0-1 1 0 0,2 4-1 0 0,5 20 33 0 0,-2-1 0 0 0,0 1 0 0 0,3 33-1 0 0,-4-25-6 0 0,17 198 11 0 0,-4-35-82 0 0,-13-149 38 0 0,-2-21-8 0 0,0 0 1 0 0,2 0-1 0 0,0 0 1 0 0,18 47-1 0 0,0-24-782 0 0,-21-47 339 0 0,0 0-877 0 0,6 8 408 0 0,-6-8-154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8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44 206 4760 0 0,'-4'3'114'0'0,"2"-1"22"0"0,-1-1-1 0 0,1 1 1 0 0,0-1 0 0 0,0 0 0 0 0,-1 1 0 0 0,1-1 0 0 0,-1-1 0 0 0,1 1 0 0 0,-1 0 0 0 0,1 0 0 0 0,-1-1 0 0 0,-5 1 0 0 0,8-1-132 0 0,0 0-1 0 0,0 0 1 0 0,0 0 0 0 0,0 0-1 0 0,0 0 1 0 0,-1 0-1 0 0,1 0 1 0 0,0 0-1 0 0,0 0 1 0 0,0 0-1 0 0,0-1 1 0 0,0 1 0 0 0,0 0-1 0 0,-1 0 1 0 0,1 0-1 0 0,0 0 1 0 0,0 0-1 0 0,0 0 1 0 0,0 0 0 0 0,0 0-1 0 0,0 0 1 0 0,0-1-1 0 0,0 1 1 0 0,0 0-1 0 0,0 0 1 0 0,-1 0 0 0 0,1 0-1 0 0,0 0 1 0 0,0 0-1 0 0,0-1 1 0 0,0 1-1 0 0,0 0 1 0 0,0 0-1 0 0,0 0 1 0 0,0 0 0 0 0,0 0-1 0 0,0 0 1 0 0,0-1-1 0 0,0 1 1 0 0,0 0-1 0 0,0 0 1 0 0,0 0 0 0 0,0 0-1 0 0,0 0 1 0 0,0 0-1 0 0,1-1 1 0 0,-1 1-1 0 0,0 0 1 0 0,0 0-1 0 0,7-9 102 0 0,14-8 22 0 0,22-6-35 0 0,2 1-1 0 0,78-28 1 0 0,-52 23-57 0 0,-19 6-198 0 0,46-18-546 0 0,-67 29 165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8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137 237 3188 0 0,'-50'-231'7772'0'0,"50"231"-7763"0"0,-1-1 0 0 0,1 1-1 0 0,-1-1 1 0 0,0 1 0 0 0,1-1-1 0 0,-1 1 1 0 0,1 0 0 0 0,-1-1-1 0 0,0 1 1 0 0,1 0 0 0 0,-1 0-1 0 0,0-1 1 0 0,1 1 0 0 0,-1 0-1 0 0,0 0 1 0 0,0 0 0 0 0,-1 0-1 0 0,0 1 4 0 0,0 0 0 0 0,0 1 0 0 0,0-1 0 0 0,0 1 0 0 0,0-1 0 0 0,0 1-1 0 0,0 0 1 0 0,1 0 0 0 0,-1 0 0 0 0,1 0 0 0 0,-1 0 0 0 0,1 0 0 0 0,0 0 0 0 0,-1 0-1 0 0,1 1 1 0 0,0-1 0 0 0,0 3 0 0 0,-1-1 4 0 0,-6 14 73 0 0,2 2 0 0 0,0-1 1 0 0,0 1-1 0 0,2 0 0 0 0,-3 35 0 0 0,2 105 327 0 0,5-151-406 0 0,21 450 572 0 0,-12-362-610 0 0,40 185 0 0 0,-47-272 39 0 0,1 0 1 0 0,0-1-1 0 0,1 1 1 0 0,0-1-1 0 0,1 1 1 0 0,0-1-1 0 0,0 0 1 0 0,1-1-1 0 0,12 15 1 0 0,-14-20-44 0 0,-1 0 1 0 0,0 0 0 0 0,1 0-1 0 0,-1 0 1 0 0,1-1 0 0 0,0 0 0 0 0,0 0-1 0 0,0 0 1 0 0,0 0 0 0 0,0 0-1 0 0,0-1 1 0 0,1 0 0 0 0,-1 0-1 0 0,0 0 1 0 0,1 0 0 0 0,-1-1 0 0 0,1 0-1 0 0,-1 1 1 0 0,1-2 0 0 0,-1 1-1 0 0,1-1 1 0 0,-1 1 0 0 0,0-1-1 0 0,9-3 1 0 0,4-2-712 0 0,1-1 0 0 0,-1-1 1 0 0,-1 0-1 0 0,0-1 0 0 0,23-17 0 0 0,-19 10-560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6:38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98 174 5921 0 0,'-11'11'63'0'0,"-2"0"0"0"0,0-1 0 0 0,-26 16 0 0 0,34-24 1109 0 0,-10 6-709 0 0,14-5-354 0 0,12-6 34 0 0,167-81 448 0 0,-58 24-471 0 0,73-25-790 0 0,-165 72-62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03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1089 22 3228 0 0,'-14'-5'19'0'0,"-1"1"0"0"0,1 0 0 0 0,-1 1 1 0 0,1 0-1 0 0,-1 1 0 0 0,0 1 0 0 0,-29 2 0 0 0,-7 3 97 0 0,-50 12-1 0 0,-5 0 133 0 0,-206 25 685 0 0,308-40-705 0 0,-11 0-225 0 0,1 0 0 0 0,-1 0 1 0 0,1 2-1 0 0,-1 0 0 0 0,1 0 0 0 0,0 2 0 0 0,-25 10 0 0 0,35-12-2 0 0,0 0 0 0 0,1-1 0 0 0,0 2 0 0 0,-1-1 0 0 0,1 0 0 0 0,1 0 0 0 0,-1 1 0 0 0,0 0 0 0 0,1 0 0 0 0,0-1 0 0 0,-1 1 0 0 0,-2 8 0 0 0,0 5 2 0 0,-8 34 0 0 0,8-29-13 0 0,-7 29-13 0 0,-50 235-42 0 0,18-97 39 0 0,30-133 19 0 0,2-4-25 0 0,-6 63-1 0 0,16-73 18 0 0,2 56-1 0 0,2-31-8 0 0,3 23-10 0 0,-5-89 37 0 0,0 0 1 0 0,0 0-1 0 0,0 0 0 0 0,1 0 1 0 0,-1 0-1 0 0,0 0 1 0 0,1-1-1 0 0,-1 1 1 0 0,0 0-1 0 0,1 0 0 0 0,-1 0 1 0 0,1 0-1 0 0,-1-1 1 0 0,1 1-1 0 0,0 0 1 0 0,-1 0-1 0 0,1-1 0 0 0,0 1 1 0 0,-1-1-1 0 0,1 1 1 0 0,0-1-1 0 0,0 1 1 0 0,0-1-1 0 0,0 1 0 0 0,-1-1 1 0 0,1 1-1 0 0,0-1 1 0 0,0 0-1 0 0,0 0 1 0 0,0 1-1 0 0,0-1 1 0 0,0 0-1 0 0,0 0 0 0 0,0 0 1 0 0,0 0-1 0 0,0 0 1 0 0,0 0-1 0 0,0 0 1 0 0,-1-1-1 0 0,3 1 0 0 0,6-2 2 0 0,0 0 1 0 0,0 0-1 0 0,13-6 0 0 0,-5 2-8 0 0,74-20-40 0 0,131-19 1 0 0,-97 30 72 0 0,224 3 1 0 0,-325 12-23 0 0,0 1 0 0 0,-1 1 0 0 0,1 1 0 0 0,-1 1 0 0 0,37 12 0 0 0,-57-14 323 0 0,2-2-196 0 0,11 3-2 0 0,-12-2 139 0 0,0-2-152 0 0,14-1 60 0 0,-15-2-94 0 0,2-7-75 0 0,-1 1 1 0 0,0-1 0 0 0,0 0 0 0 0,-1 0 0 0 0,-1 0 0 0 0,0 0 0 0 0,1-19 0 0 0,-2-91 4 0 0,-2 64 9 0 0,1 37-12 0 0,-5-159 114 0 0,-1 78-60 0 0,2 30 7 0 0,-13-71 0 0 0,-9 7-137 0 0,25 132-28 0 0,1 0-506 0 0,0-8 202 0 0,0 8-105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11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15 3468 0 0,'-113'-1'406'0'0,"107"1"-116"0"0,-67-12-213 0 0,67 10-88 0 0,164 30 251 0 0,-153-27-208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12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66 1596 0 0,'-2'-21'66'0'0,"2"17"386"0"0,2-12-102 0 0,-2 12 4 0 0,0 2-225 0 0,0 1-99 0 0,0 0 0 0 0,0-1 0 0 0,-1 1 0 0 0,1 0 0 0 0,0 0 0 0 0,-1 0 0 0 0,1 0 0 0 0,-1 0 0 0 0,1 0 0 0 0,-1 0 0 0 0,1 0 0 0 0,-1 0 0 0 0,-1-1 0 0 0,2 1-12 0 0,-1 1 0 0 0,1 0 0 0 0,0 0-1 0 0,-1-1 1 0 0,1 1 0 0 0,-1 0 0 0 0,1 0 0 0 0,0 0-1 0 0,-1 0 1 0 0,1 0 0 0 0,-1 0 0 0 0,1 0 0 0 0,-1-1 0 0 0,1 1-1 0 0,0 0 1 0 0,-1 0 0 0 0,1 1 0 0 0,-1-1 0 0 0,1 0-1 0 0,-1 0 1 0 0,1 0 0 0 0,0 0 0 0 0,-1 0 0 0 0,0 1 0 0 0,-1 0 22 0 0,0 1 0 0 0,-1-1 0 0 0,1 1 0 0 0,0 0 0 0 0,1 0-1 0 0,-1 0 1 0 0,0 0 0 0 0,0 0 0 0 0,1 0 0 0 0,-1 1 0 0 0,-1 3 0 0 0,-9 21 141 0 0,0 1 0 0 0,3 0 0 0 0,0 0 0 0 0,1 1 0 0 0,-5 48 0 0 0,-6 156 633 0 0,18-216-762 0 0,-2 208 362 0 0,0-17-330 0 0,3-196-85 0 0,-5 181-35 0 0,7-145 9 0 0,14 95 0 0 0,-4-108 1385 0 0,-1-42-1162 0 0,0-9-180 0 0,-2 0 0 0 0,1-1 1 0 0,-2 0-1 0 0,-1 0 1 0 0,8-25-1 0 0,8-16-12 0 0,-3 16 43 0 0,2 1-1 0 0,2 1 1 0 0,2 1 0 0 0,1 1 0 0 0,2 2 0 0 0,1 1-1 0 0,2 1 1 0 0,41-33 0 0 0,-50 49 59 0 0,2 1 0 0 0,0 1 0 0 0,1 1 0 0 0,1 1 0 0 0,0 2 0 0 0,0 0 0 0 0,1 2 0 0 0,36-8 0 0 0,-50 14-37 0 0,1 1 0 0 0,0 1 1 0 0,0 0-1 0 0,0 1 1 0 0,1 0-1 0 0,-1 2 1 0 0,0 0-1 0 0,0 0 1 0 0,0 1-1 0 0,0 1 1 0 0,0 1-1 0 0,-1 0 1 0 0,1 1-1 0 0,-1 0 0 0 0,0 1 1 0 0,0 1-1 0 0,-1 0 1 0 0,0 1-1 0 0,0 0 1 0 0,-1 1-1 0 0,0 0 1 0 0,-1 1-1 0 0,0 0 1 0 0,0 1-1 0 0,-1 1 1 0 0,0-1-1 0 0,-1 2 0 0 0,-1-1 1 0 0,0 1-1 0 0,0 0 1 0 0,-2 1-1 0 0,7 16 1 0 0,-2 4 142 0 0,-2 1 0 0 0,-1 0 0 0 0,-2 0 0 0 0,2 41 0 0 0,-4 144 156 0 0,-5-141-361 0 0,-8 109 260 0 0,-1-78-84 0 0,10-107 911 0 0,0 0-1024 0 0,0 8-70 0 0,0-8-199 0 0,-3-8-1909 0 0,-6-102-2451 0 0,7 74 3270 0 0,1-5-94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8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24 198 3708 0 0,'-4'-5'34'0'0,"2"0"-1"0"0,-1 0 1 0 0,0 0-1 0 0,1 0 1 0 0,0-1-1 0 0,0 1 1 0 0,1-1-1 0 0,-1 1 1 0 0,0-10-1 0 0,2 12 2 0 0,0 0-1 0 0,0 0 0 0 0,0 0 0 0 0,1 0 0 0 0,0 0 0 0 0,-1 0 1 0 0,1 0-1 0 0,0 0 0 0 0,0 1 0 0 0,0-1 0 0 0,1 0 0 0 0,-1 1 1 0 0,1-1-1 0 0,-1 0 0 0 0,1 1 0 0 0,0 0 0 0 0,0 0 1 0 0,0-1-1 0 0,0 1 0 0 0,4-3 0 0 0,2 0 0 0 0,0 0-1 0 0,1 0 0 0 0,-1 0 1 0 0,1 1-1 0 0,0 0 1 0 0,13-3-1 0 0,59-13-13 0 0,-52 14-1 0 0,-8 2-2 0 0,-1 0-1 0 0,1 1 0 0 0,39-1 0 0 0,-55 4-11 0 0,1 0 0 0 0,-1 0 0 0 0,0 1-1 0 0,0 0 1 0 0,0 0 0 0 0,0 0 0 0 0,0 1 0 0 0,0-1 0 0 0,-1 1-1 0 0,1 0 1 0 0,0 1 0 0 0,-1-1 0 0 0,1 1 0 0 0,-1 0-1 0 0,0 0 1 0 0,0 0 0 0 0,0 0 0 0 0,-1 1 0 0 0,1 0 0 0 0,-1 0-1 0 0,4 5 1 0 0,-2-1-6 0 0,-2 1 1 0 0,1-1-1 0 0,-1 0 0 0 0,-1 1 0 0 0,1 0 1 0 0,-2-1-1 0 0,1 1 0 0 0,-1 0 0 0 0,0 0 1 0 0,-1 0-1 0 0,0 0 0 0 0,0 0 0 0 0,-1 0 0 0 0,-2 9 1 0 0,0-3-7 0 0,0 0 1 0 0,-1-1-1 0 0,-1 1 1 0 0,0-1-1 0 0,-1 0 1 0 0,0-1-1 0 0,-15 22 1 0 0,0-6 5 0 0,-29 29 0 0 0,8-11 2 0 0,10-12 837 0 0,31-33-834 0 0,0-1 1 0 0,0 1-1 0 0,0-1 1 0 0,0 1-1 0 0,0-1 1 0 0,1 1-1 0 0,-1-1 1 0 0,1 1-1 0 0,-1 0 1 0 0,1-1-1 0 0,0 1 1 0 0,0 0 0 0 0,-1-1-1 0 0,1 1 1 0 0,0 0-1 0 0,0 0 1 0 0,1-1-1 0 0,-1 3 1 0 0,1-1-1 0 0,-1 0 1 0 0,1 0-1 0 0,0 0 1 0 0,0 0-1 0 0,0 0 1 0 0,0 0-1 0 0,0 0 1 0 0,1 0-1 0 0,1 2 1 0 0,3 1-7 0 0,0-1 1 0 0,0 1 0 0 0,1-1-1 0 0,0-1 1 0 0,-1 0-1 0 0,2 1 1 0 0,-1-2-1 0 0,0 1 1 0 0,1-1-1 0 0,-1-1 1 0 0,13 4 0 0 0,35 15-15 0 0,-33-9 12 0 0,-1 1 1 0 0,0 1-1 0 0,0 1 0 0 0,-1 0 0 0 0,-1 2 1 0 0,-1 0-1 0 0,24 30 0 0 0,-38-42 6 0 0,-1 0 1 0 0,0 0-1 0 0,0 0 0 0 0,0 0 0 0 0,0 1 1 0 0,-1-1-1 0 0,0 1 0 0 0,0 0 0 0 0,-1-1 0 0 0,0 1 1 0 0,0 0-1 0 0,0 0 0 0 0,0 9 0 0 0,-2-5-6 0 0,1 0-1 0 0,-2 0 0 0 0,0 0 0 0 0,0 0 1 0 0,0-1-1 0 0,-1 1 0 0 0,-6 13 0 0 0,-2-2-10 0 0,-1 0 0 0 0,0 0-1 0 0,-2-1 1 0 0,0-1-1 0 0,-1 0 1 0 0,-18 17 0 0 0,-88 67-45 0 0,27-25-178 0 0,90-74-29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9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 6049 0 0,'0'0'140'0'0,"19"16"-132"0"0,-14 36 40 0 0,-7 29-24 0 0,-6-2-20 0 0,1-9-4 0 0,-5-11-4 0 0,2-4 12 0 0,-5-4-16 0 0,0-2-4 0 0,0 1-72 0 0,-2-1-136 0 0,0-2-128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9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67 327 3388 0 0,'-4'-23'150'0'0,"-2"1"1"0"0,0-1-1 0 0,-1 1 0 0 0,-1 1 0 0 0,-23-41 0 0 0,29 58 2180 0 0,1 3-2294 0 0,1-1 0 0 0,-1 1 0 0 0,1-1 0 0 0,0 1 0 0 0,0-1 0 0 0,-1 1 0 0 0,1-1 0 0 0,0 1 0 0 0,0-1 0 0 0,1-1 0 0 0,-1 2-1 0 0,1-1-19 0 0,0 1 0 0 0,0-1 0 0 0,0 0 0 0 0,1 0 0 0 0,-1 1 1 0 0,1-1-1 0 0,-1 1 0 0 0,1-1 0 0 0,-1 1 0 0 0,1 0 0 0 0,0 0 0 0 0,0 0 0 0 0,0 0 0 0 0,0 0 0 0 0,0 0 0 0 0,-1 0 0 0 0,2 0 1 0 0,-1 1-1 0 0,0-1 0 0 0,0 1 0 0 0,3-1 0 0 0,-2 0 5 0 0,57-12 161 0 0,89-10-1 0 0,33-6-22 0 0,-112 13 404 0 0,76-5 0 0 0,-141 20 1659 0 0,-1 1-2130 0 0,-3 0-89 0 0,1 0 0 0 0,-1 0 0 0 0,1-1 0 0 0,-1 1 0 0 0,0 1 0 0 0,1-1 1 0 0,-1 0-1 0 0,1 0 0 0 0,-1 0 0 0 0,1 1 0 0 0,-1-1 0 0 0,0 1 0 0 0,1-1 0 0 0,-1 1 0 0 0,0 0 0 0 0,1-1 0 0 0,-1 1 0 0 0,0 0 0 0 0,0 0 1 0 0,0 0-1 0 0,0 0 0 0 0,0 0 0 0 0,0 0 0 0 0,0 0 0 0 0,0 0 0 0 0,0 0 0 0 0,0 1 0 0 0,0-1 0 0 0,-1 0 0 0 0,1 0 0 0 0,-1 1 0 0 0,1-1 0 0 0,-1 1 1 0 0,1-1-1 0 0,-1 2 0 0 0,2 19 30 0 0,-2-1-1 0 0,0 1 1 0 0,-2 0 0 0 0,-8 41 0 0 0,1-4 1 0 0,-14 191 6 0 0,-23 160-2454 0 0,39-363 1265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7:09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20 437 7941 0 0,'0'-64'346'0'0,"-15"-127"0"0"0,15 188-337 0 0,-2-7 113 0 0,1 0 1 0 0,0-1 0 0 0,0 1 0 0 0,2-14 0 0 0,0 20-75 0 0,-1 1-1 0 0,1 0 1 0 0,0-1-1 0 0,0 1 1 0 0,1 0-1 0 0,-1 0 0 0 0,1 0 1 0 0,-1 0-1 0 0,1 0 1 0 0,0 0-1 0 0,0 0 1 0 0,0 1-1 0 0,0-1 1 0 0,1 1-1 0 0,-1-1 0 0 0,6-3 1 0 0,2-1 10 0 0,1 0 0 0 0,0 0 1 0 0,0 1-1 0 0,0 0 0 0 0,1 1 0 0 0,0 1 1 0 0,0-1-1 0 0,0 2 0 0 0,0 0 0 0 0,1 0 0 0 0,-1 2 1 0 0,1-1-1 0 0,0 1 0 0 0,-1 1 0 0 0,1 0 1 0 0,0 1-1 0 0,-1 1 0 0 0,17 3 0 0 0,-8 0-9 0 0,0 2 0 0 0,-1 0-1 0 0,0 1 1 0 0,0 1 0 0 0,-1 1 0 0 0,0 1-1 0 0,-1 1 1 0 0,0 0 0 0 0,32 30-1 0 0,-11-5 13 0 0,-3 3 0 0 0,-1 0 0 0 0,50 77-1 0 0,64 151 32 0 0,-126-219-79 0 0,-3 1-1 0 0,-1 0 1 0 0,-3 2-1 0 0,18 100 1 0 0,-28-107-51 0 0,-2-1 1 0 0,-2 1 0 0 0,-1 0 0 0 0,-3 0 0 0 0,-2 0-1 0 0,-12 57 1 0 0,-1-34-384 0 0,-2-1-1 0 0,-3-1 0 0 0,-55 112 1 0 0,6-40-529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13.7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70 2796 0 0,'-19'-13'75'0'0,"16"11"40"0"0,-3-1 67 0 0,-1-1-98 0 0,-22-8 771 0 0,3 3-426 0 0,19 6 25 0 0,1 1 7 0 0,-19-5-27 0 0,19 5-42 0 0,1 1-52 0 0,-17-5-80 0 0,17 5 99 0 0,1 0-254 0 0,-25-2 126 0 0,29 3-222 0 0,0 0 0 0 0,-1 0 0 0 0,1 0 0 0 0,0 0 0 0 0,-1 0 0 0 0,1 0 0 0 0,0 0 0 0 0,-1 0 0 0 0,1 0 0 0 0,0 0 0 0 0,-1 0-1 0 0,1 1 1 0 0,0-1 0 0 0,0 0 0 0 0,-1 0 0 0 0,1 0 0 0 0,0 0 0 0 0,0 1 0 0 0,-1-1 0 0 0,1 0 0 0 0,0 0 0 0 0,0 1 0 0 0,0-1 0 0 0,-1 0 0 0 0,1 0 0 0 0,0 1 0 0 0,0-1 0 0 0,0 0-1 0 0,0 0 1 0 0,0 1 0 0 0,0-1 0 0 0,-1 1 0 0 0,2 0 8 0 0,-1 0 1 0 0,1 0-1 0 0,-1 1 0 0 0,1-1 0 0 0,-1 0 1 0 0,1 0-1 0 0,0 0 0 0 0,-1 0 1 0 0,1 0-1 0 0,0 0 0 0 0,0 0 0 0 0,0 0 1 0 0,0 0-1 0 0,1 1 0 0 0,8 6 138 0 0,0 0 0 0 0,0 0 0 0 0,1-1 0 0 0,0-1 0 0 0,1 0 1 0 0,21 9-1 0 0,82 21 800 0 0,-71-24-691 0 0,531 157 1519 0 0,-181-82-847 0 0,4-27-402 0 0,19 4-211 0 0,-7 30-37 0 0,-265-37 349 0 0,-36-12-137 0 0,52 18 214 0 0,-157-62-507 0 0,0 0-180 0 0,-1-1 1 0 0,1 1-1 0 0,-1 0 1 0 0,0 0-1 0 0,1 1 1 0 0,-1-1-1 0 0,0 0 1 0 0,0 1-1 0 0,4 2 1 0 0,6 4 117 0 0,-11-8 212 0 0,8-2-2300 0 0,-10 0 1470 0 0,-1 0 0 0 0,0 0-1 0 0,1 0 1 0 0,-1 0 0 0 0,0 0-1 0 0,0 0 1 0 0,0 0 0 0 0,0 1-1 0 0,-1-1 1 0 0,1 1 0 0 0,0-1-1 0 0,-3-2 1 0 0,-1-1-525 0 0,3 2-475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5:5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16 3708 0 0,'0'0'88'0'0,"-4"-2"-12"0"0,-12-2 10 0 0,11 3 276 0 0,-14-8 1930 0 0,73 22-1973 0 0,-1-2 0 0 0,2-3 0 0 0,86 2 0 0 0,169-17-310 0 0,-207 3 183 0 0,-13-1-58 0 0,-29 1-3 0 0,70 4 0 0 0,-112 2-102 0 0,0 2 0 0 0,0 0 0 0 0,0 0 0 0 0,18 9 0 0 0,6 0 6 0 0,-19-6-212 0 0,0-2-1 0 0,0 0 1 0 0,0-2 0 0 0,1-1 0 0 0,0-1 0 0 0,-1-1 0 0 0,31-3-1 0 0,-49 2-336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5:55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281 6 3548 0 0,'-109'-3'11'0'0,"87"2"45"0"0,6 1 19 0 0,-45-1-4 0 0,46 0 318 0 0,7 1-179 0 0,-25 0 30 0 0,18 2 192 0 0,15-2-429 0 0,0 0 1 0 0,0 1-1 0 0,0-1 1 0 0,0 0 0 0 0,0 0-1 0 0,0 0 1 0 0,-1 0-1 0 0,1 0 1 0 0,0 0-1 0 0,0 0 1 0 0,0 0-1 0 0,0 0 1 0 0,0 0-1 0 0,0 1 1 0 0,0-1 0 0 0,0 0-1 0 0,0 0 1 0 0,0 0-1 0 0,0 0 1 0 0,0 0-1 0 0,0 0 1 0 0,0 0-1 0 0,0 0 1 0 0,0 1-1 0 0,0-1 1 0 0,0 0-1 0 0,0 0 1 0 0,0 0 0 0 0,0 0-1 0 0,0 0 1 0 0,0 0-1 0 0,0 0 1 0 0,0 1-1 0 0,0-1 1 0 0,0 0-1 0 0,0 0 1 0 0,0 0-1 0 0,0 0 1 0 0,0 0-1 0 0,0 0 1 0 0,0 0 0 0 0,1 0-1 0 0,-1 0 1 0 0,0 1-1 0 0,0-1 1 0 0,0 0-1 0 0,0 0 1 0 0,0 0-1 0 0,0 0 1 0 0,17 9 196 0 0,20 3 73 0 0,-1-2-1 0 0,54 9 0 0 0,82 2 382 0 0,-166-20-620 0 0,41 2 231 0 0,0-1 1 0 0,46-6-1 0 0,100-17 31 0 0,-69 7-227 0 0,-31 4 170 0 0,-89 9 14 0 0,4 0-305 0 0,80-14-25 0 0,-77 13-52 0 0,1-1-369 0 0,35-6 72 0 0,-35 7-138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4:21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1200 3588 0 0,'116'93'198'0'0,"-92"-76"-13"0"0,2-1 0 0 0,52 24-1 0 0,-59-31-23 0 0,0-2 0 0 0,0 0 0 0 0,1-1 0 0 0,0 0-1 0 0,38 4 1 0 0,-21-8 7 0 0,0-2-1 0 0,0-2 0 0 0,0-1 1 0 0,56-11-1 0 0,143-52 60 0 0,-198 52-111 0 0,0-2 0 0 0,-2-1 0 0 0,1-2 0 0 0,46-33 0 0 0,-68 41-61 0 0,0 0 0 0 0,0 0 0 0 0,-2-1 0 0 0,1-1 1 0 0,-2-1-1 0 0,0 1 0 0 0,0-2 0 0 0,-1 0 0 0 0,-1 0 1 0 0,-1-1-1 0 0,0 0 0 0 0,-1-1 0 0 0,-1 1 1 0 0,9-30-1 0 0,-10 18-47 0 0,0-1-1 0 0,-2 0 1 0 0,-1 0 0 0 0,-2-1 0 0 0,-1 1-1 0 0,-5-48 1 0 0,-4 18 4 0 0,-3 0-1 0 0,-22-69 0 0 0,23 92-9 0 0,-2 1-1 0 0,-1 1 0 0 0,-30-53 0 0 0,34 70 9 0 0,0 2 1 0 0,-2-1-1 0 0,0 2 0 0 0,0-1 1 0 0,-1 2-1 0 0,-1 0 1 0 0,0 0-1 0 0,-32-20 0 0 0,3 7-8 0 0,-1 1 0 0 0,-60-23 0 0 0,81 40 10 0 0,0 2 0 0 0,0 0 0 0 0,-1 2 0 0 0,0 0 0 0 0,0 2 0 0 0,0 0 0 0 0,-48 4 0 0 0,24 3-28 0 0,0 2-1 0 0,1 1 0 0 0,0 3 1 0 0,0 2-1 0 0,-54 22 0 0 0,-268 128 1027 0 0,359-158-969 0 0,0 1-1 0 0,1 0 0 0 0,-1 1 0 0 0,1 0 0 0 0,0 1 1 0 0,1 0-1 0 0,0 0 0 0 0,0 0 0 0 0,1 1 0 0 0,0 1 1 0 0,1-1-1 0 0,-1 1 0 0 0,2 0 0 0 0,-9 21 0 0 0,9-17-1 0 0,1 0-1 0 0,0 0 0 0 0,2 1 0 0 0,-1-1 0 0 0,2 1 0 0 0,0 0 1 0 0,0-1-1 0 0,2 1 0 0 0,0 0 0 0 0,0-1 0 0 0,5 21 0 0 0,0-9-3 0 0,1 0-1 0 0,1-1 0 0 0,21 45 1 0 0,40 87 96 0 0,-58-130-71 0 0,0 5 62 0 0,2-1 0 0 0,2 0 0 0 0,29 47 0 0 0,-39-71-106 0 0,-1 0 0 0 0,2 0 0 0 0,-1-1 0 0 0,1 0 0 0 0,0 0 0 0 0,0 0 0 0 0,1-1 0 0 0,-1 0 0 0 0,1 0 0 0 0,1-1 0 0 0,-1 0 0 0 0,0 0 0 0 0,1 0 0 0 0,0-1 0 0 0,0-1 0 0 0,0 1-1 0 0,0-1 1 0 0,0 0 0 0 0,0-1 0 0 0,10 1 0 0 0,8-2 12 0 0,-1-2-1 0 0,1 0 0 0 0,31-7 1 0 0,75-24 19 0 0,-97 23-46 0 0,-5 1-686 0 0,0-2-1 0 0,-1 0 1 0 0,0-2-1 0 0,-1-2 0 0 0,31-20 1 0 0,-36 19-343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14.37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2549.08594"/>
      <inkml:brushProperty name="anchorY" value="-49147.78906"/>
      <inkml:brushProperty name="scaleFactor" value="0.5"/>
    </inkml:brush>
  </inkml:definitions>
  <inkml:trace contextRef="#ctx0" brushRef="#br0">1 92 3628 0 0,'0'0'1911'0'0,"3"-5"-1769"0"0,0-1-43 0 0,4-6-51 0 0,4-6-104 0 0,4-2 85 0 0,2 2-57 0 0,0 8 72 0 0,0 8-39 0 0,-1 9 0 0 0,-1 6 15 0 0,0 3-2 0 0,-3 3 6 0 0,-1 1-19 0 0,-1-1 48 0 0,0 1-81 0 0,-1 0 58 0 0,0 0-32 0 0,-1 1 40 0 0,0 1-38 0 0,1 0 26 0 0,-1 1-8 0 0,-1 1-3 0 0,1-2-3 0 0,0 1-18 0 0,-1-3 37 0 0,1 1-7 0 0,-2-6 55 0 0,-2-3-19 0 0,-1-5 60 0 0,-2-3 106 0 0,0-3 122 0 0,1 4-39 0 0,-1 0 146 0 0,0-1-55 0 0,0-1 41 0 0,2 5 371 0 0,1 2-717 0 0,1 1 79 0 0,0-3-54 0 0,-2-7-80 0 0,-2-6-53 0 0,-2-4 25 0 0,-2-5 5 0 0,-1-2-23 0 0,-2-1 28 0 0,-1 0-14 0 0,-2-1-32 0 0,0 1-24 0 0,-1-2 84 0 0,-1 0-46 0 0,-1 0-39 0 0,1-1 69 0 0,0 1-47 0 0,-1 1 19 0 0,1 0 14 0 0,0 0-33 0 0,2 5-92 0 0,3 3 40 0 0,2 3-421 0 0,0 1 10 0 0,1 2-283 0 0,-1-1-152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7.27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7860.84375"/>
      <inkml:brushProperty name="anchorY" value="-39262.74219"/>
      <inkml:brushProperty name="scaleFactor" value="0.5"/>
    </inkml:brush>
  </inkml:definitions>
  <inkml:trace contextRef="#ctx0" brushRef="#br0">238 190 4068 0 0,'0'0'0'0'0,"1"-6"32"0"0,4-8 5 0 0,0-8 3 0 0,-2-4 27 0 0,-3 0 21 0 0,-5 4-36 0 0,-5 8 59 0 0,-1 8-60 0 0,1 11 15 0 0,2 10 4 0 0,3 9 20 0 0,4 9 88 0 0,3 9-42 0 0,4 8 46 0 0,2 5-38 0 0,1 7 3 0 0,0 3 31 0 0,-1 2-38 0 0,0 1-12 0 0,-2 1-76 0 0,-1 0 20 0 0,-1 0-54 0 0,0-2 12 0 0,-2 0 22 0 0,1-2-13 0 0,-1-1 43 0 0,0-3-44 0 0,1-2 85 0 0,-2-3-39 0 0,1-5 74 0 0,0-5-18 0 0,-1-6-11 0 0,-1-10-22 0 0,1-10 0 0 0,-1-8 147 0 0,0-4 336 0 0,0-10-417 0 0,0 5 17 0 0,-1 1-13 0 0,0 0-24 0 0,-2-4-129 0 0,-2-6 68 0 0,-4-9-84 0 0,-2-8 43 0 0,-4-10-56 0 0,-1-8 33 0 0,-1-8 18 0 0,-1-8-2 0 0,0-7 13 0 0,-1-6-72 0 0,-1-5 30 0 0,-1-5-17 0 0,0-1 78 0 0,-2 0-51 0 0,2 2-42 0 0,2 4 51 0 0,3 3-47 0 0,5 5 50 0 0,7 5-61 0 0,6 4 47 0 0,8 5-29 0 0,8 5-25 0 0,8 4 83 0 0,9 5-69 0 0,7 3 14 0 0,8 6 5 0 0,6 5 11 0 0,5 6-26 0 0,3 6-25 0 0,0 7-26 0 0,-1 6-33 0 0,-3 7 53 0 0,-5 5-42 0 0,-6 5 18 0 0,-8 3 33 0 0,-6 3-71 0 0,-8 2 88 0 0,-6 2-13 0 0,-8 2 47 0 0,-6 1-76 0 0,-6 0 86 0 0,-5 1-54 0 0,-5 1 30 0 0,-6 0 10 0 0,-3 1-16 0 0,-5 0 10 0 0,-3 1-16 0 0,-5-1 41 0 0,-2-1-22 0 0,-3 0 32 0 0,-1-2-50 0 0,-3-2 66 0 0,0-1-25 0 0,-1-2 13 0 0,0-3-6 0 0,0-2-8 0 0,1-2-7 0 0,2-4-36 0 0,2-3 28 0 0,2-4-66 0 0,8-2-122 0 0,1-3-188 0 0,7-2-106 0 0,6-1-166 0 0,-1-1-54 0 0,4-1-161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9.7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5855.625"/>
      <inkml:brushProperty name="anchorY" value="-39129.75391"/>
      <inkml:brushProperty name="scaleFactor" value="0.5"/>
    </inkml:brush>
  </inkml:definitions>
  <inkml:trace contextRef="#ctx0" brushRef="#br0">127 155 2756 0 0,'0'0'0'0'0,"-2"-6"16"0"0,-2-1 75 0 0,1 0-17 0 0,-2-5 28 0 0,0 2 28 0 0,1 1 7 0 0,1 2 6 0 0,-2-3 19 0 0,1 2-42 0 0,1 2 4 0 0,-1-3-115 0 0,-4 0-20 0 0,-2 1 59 0 0,-3 7-34 0 0,-2 7 35 0 0,1 8 29 0 0,2 7-26 0 0,3 5 29 0 0,6 7 53 0 0,2 2-99 0 0,5 2 66 0 0,2-1-68 0 0,4-1-1 0 0,1-1 12 0 0,3-2 8 0 0,1-1-48 0 0,2-3 14 0 0,0-1-24 0 0,1-2-10 0 0,0-2 35 0 0,-1-3-7 0 0,2-2-43 0 0,-1-3 41 0 0,0-2-18 0 0,1-3 46 0 0,1-3-40 0 0,0-3 42 0 0,1-3-35 0 0,-1-2 29 0 0,1-2 15 0 0,-1-3-19 0 0,1-3-1 0 0,-2-3 19 0 0,0-2-25 0 0,-1-3-11 0 0,-1-2 30 0 0,-1-1-19 0 0,-2-2 16 0 0,-1-1 9 0 0,-2 0 40 0 0,-2-2-5 0 0,-3 1 60 0 0,-1 0-14 0 0,-3 0-21 0 0,-1 0 45 0 0,-2 0-38 0 0,-1-1 13 0 0,-3 1-42 0 0,-3-1-26 0 0,-3 1-13 0 0,-3 0 23 0 0,-4 2-33 0 0,-4 1-22 0 0,-3 2 15 0 0,-2 2-26 0 0,-2 2 58 0 0,-2 2-50 0 0,0 3 35 0 0,-1 1-51 0 0,1 3 23 0 0,1 1 10 0 0,1 3-41 0 0,7 1-84 0 0,6 1-62 0 0,6 0-51 0 0,4 0-130 0 0,4 1-49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10.77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7418.99609"/>
      <inkml:brushProperty name="anchorY" value="-41585.60156"/>
      <inkml:brushProperty name="scaleFactor" value="0.5"/>
    </inkml:brush>
  </inkml:definitions>
  <inkml:trace contextRef="#ctx0" brushRef="#br0">225 291 3828 0 0,'0'0'0'0'0,"4"-9"32"0"0,6-14 66 0 0,4-9 22 0 0,4-5 204 0 0,0-2 12 0 0,-2 5 146 0 0,-2 4-11 0 0,-4 7 38 0 0,-3 4-23 0 0,-2 5-52 0 0,-4 3 43 0 0,-2 4-209 0 0,-3 0-1 0 0,-6 3-90 0 0,-4 3-13 0 0,-4 4-9 0 0,-3 4 7 0 0,-2 6 11 0 0,0 3-50 0 0,0 7 2 0 0,0 4 62 0 0,0 5-53 0 0,2 6 52 0 0,-1 4 8 0 0,2 4-52 0 0,0 1 22 0 0,1 3-28 0 0,3 2 21 0 0,1 1-68 0 0,4 2 6 0 0,3 2-19 0 0,3 1-54 0 0,4 1 47 0 0,3 0-46 0 0,6-1-1 0 0,4-1-14 0 0,6-3 16 0 0,5-3-20 0 0,7-3-22 0 0,7-3 43 0 0,6-4-19 0 0,7-4 26 0 0,4-4-21 0 0,5-5-82 0 0,4-4-195 0 0,4-5-194 0 0,3-4-115 0 0,2-3-215 0 0,2-4-117 0 0,0-4-220 0 0,-15-1-6628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10.9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8856.85156"/>
      <inkml:brushProperty name="anchorY" value="-43416.08984"/>
      <inkml:brushProperty name="scaleFactor" value="0.5"/>
    </inkml:brush>
  </inkml:definitions>
  <inkml:trace contextRef="#ctx0" brushRef="#br0">97 60 4512 0 0,'0'0'0'0'0,"-2"-5"64"0"0,-1-3 52 0 0,-2-3-16 0 0,0 2 46 0 0,-2-2 30 0 0,1 3 13 0 0,-3 2 15 0 0,-2 4 26 0 0,0 7-11 0 0,-1 6 80 0 0,3 7-21 0 0,2 7 5 0 0,2 6 39 0 0,2 7 3 0 0,2 5-37 0 0,1 5 9 0 0,3 5-65 0 0,0 4-119 0 0,3 2 12 0 0,2 3-38 0 0,2 0-84 0 0,3 0 3 0 0,2-2 21 0 0,2-2-39 0 0,0-4 2 0 0,2-3-5 0 0,0-4 0 0 0,1-5-132 0 0,1-4-168 0 0,-2-4-90 0 0,1-4-156 0 0,-1-4-102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11.38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9851.39844"/>
      <inkml:brushProperty name="anchorY" value="-45234.96484"/>
      <inkml:brushProperty name="scaleFactor" value="0.5"/>
    </inkml:brush>
  </inkml:definitions>
  <inkml:trace contextRef="#ctx0" brushRef="#br0">631 86 3228 0 0,'0'0'0'0'0,"5"-7"0"0"0,7-7 38 0 0,-1-1 35 0 0,-1 3 81 0 0,-2 2 56 0 0,-3 3 145 0 0,4-1 33 0 0,1 1 7 0 0,0 2 92 0 0,0 5-4 0 0,-4 7 25 0 0,-4 6-105 0 0,-5 7-10 0 0,-3 5-157 0 0,-5 3 42 0 0,-3 3-4 0 0,-3 2-46 0 0,-1 2-80 0 0,-4 2-2 0 0,0 0-6 0 0,-8 8 145 0 0,-3 1-248 0 0,-1-1 15 0 0,1-4-66 0 0,0-2 99 0 0,1-6-104 0 0,2-3 28 0 0,2-5-22 0 0,1-4-2 0 0,1-3-14 0 0,1-3 49 0 0,0-1-5 0 0,0-3-71 0 0,1-1 79 0 0,0-1-32 0 0,0-2 33 0 0,0-2-21 0 0,0-1-7 0 0,-1-1 6 0 0,1-1 26 0 0,4-1-116 0 0,5 0 12 0 0,6-1-32 0 0,0-1 139 0 0,1-3-94 0 0,4-3 105 0 0,5-2-52 0 0,6-1 18 0 0,8-1-18 0 0,6 2 36 0 0,6 2-52 0 0,5 1 2 0 0,2 3 44 0 0,4 1-47 0 0,1 2 25 0 0,2 1 16 0 0,1 1-24 0 0,-1 1 32 0 0,1 1-5 0 0,-1 2 7 0 0,-1 2-38 0 0,-1 1 12 0 0,-1 1 26 0 0,-1 1-13 0 0,-2 0-18 0 0,0 1 39 0 0,-2 0-134 0 0,-2-1-82 0 0,-1 1-113 0 0,-3-1-60 0 0,-6-2-224 0 0,-2 0-40 0 0,-5-3-169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11.6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0896.48047"/>
      <inkml:brushProperty name="anchorY" value="-46770.32813"/>
      <inkml:brushProperty name="scaleFactor" value="0.5"/>
    </inkml:brush>
  </inkml:definitions>
  <inkml:trace contextRef="#ctx0" brushRef="#br0">92 117 7029 0 0,'0'0'0'0'0,"-5"-7"112"0"0,-7-8 28 0 0,-4-4-46 0 0,0 2 114 0 0,4 2-90 0 0,2 5 142 0 0,4 3-45 0 0,-1 0 22 0 0,2 1-76 0 0,2-1 17 0 0,7 2 42 0 0,8 4-113 0 0,10 3 156 0 0,12 6-137 0 0,11 7 99 0 0,11 6-38 0 0,8 7-93 0 0,8 7 80 0 0,5 6 78 0 0,6 6-4 0 0,4 6-38 0 0,3 3 36 0 0,1 4-55 0 0,1 3 1 0 0,-1 1-16 0 0,-4 0-21 0 0,-5 1-94 0 0,-7 0 6 0 0,-11 0-31 0 0,-11-1-48 0 0,-13 1-26 0 0,-33-50 46 0 0,13 33 0 0 0,-16-34-1 0 0,-1-1 0 0 0,3 23-1 0 0,-4-22-17 0 0,-2-1-1 0 0,-1 23 0 0 0,0-21-20 0 0,-1 0 1 0 0,-5 17-1 0 0,2-15-100 0 0,-12 28 1 0 0,-16 16-198 0 0,-9 0-206 0 0,-8-1-6 0 0,-7-1-249 0 0,-4-1-67 0 0,-5-1-137 0 0,-2-3 3 0 0,13-11-6468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7.8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8781.40234"/>
      <inkml:brushProperty name="anchorY" value="-56116.32813"/>
      <inkml:brushProperty name="scaleFactor" value="0.5"/>
    </inkml:brush>
  </inkml:definitions>
  <inkml:trace contextRef="#ctx0" brushRef="#br0">389 233 3708 0 0,'0'0'0'0'0,"-1"-9"60"0"0,-2-12 38 0 0,-4-7 49 0 0,-3-6 58 0 0,-4-1 31 0 0,2 6 36 0 0,-3 4 18 0 0,4 6-39 0 0,-3 4-18 0 0,-1 5-43 0 0,-2 4-85 0 0,-1 4-35 0 0,-2 5-8 0 0,0 6-37 0 0,-2 3 54 0 0,0 6 109 0 0,0 5-96 0 0,0 3 80 0 0,0 3 20 0 0,1 3-20 0 0,1 2-51 0 0,2 0 34 0 0,3 0-93 0 0,3 0-86 0 0,3-3 80 0 0,4 0-70 0 0,3-3 6 0 0,3-1-7 0 0,3-1 23 0 0,4-2-40 0 0,2-1 41 0 0,3-1 10 0 0,3-1-82 0 0,1-2 83 0 0,4-1-47 0 0,1 0 32 0 0,4-1-7 0 0,2 0 25 0 0,3-1-16 0 0,3 0-7 0 0,0-1 39 0 0,1-1-54 0 0,0-2 49 0 0,0-1-42 0 0,-2-1 26 0 0,-2-1-46 0 0,-2-1 23 0 0,-2 0-8 0 0,-2-1 5 0 0,-1-1-80 0 0,-2-1 80 0 0,0 1-14 0 0,-1 0 8 0 0,0 0-22 0 0,-2 2 92 0 0,-5 1-47 0 0,-5 2 4 0 0,-5 2 10 0 0,-3-3-116 0 0,-2-1 219 0 0,-2-1-143 0 0,-2 0 10 0 0,1-1-4 0 0,3-5 52 0 0,4-5-22 0 0,4-4-46 0 0,4-5 10 0 0,1-2 31 0 0,3-4-53 0 0,0-1 63 0 0,1-3-14 0 0,-1-1-8 0 0,-1-2-1 0 0,1-2 14 0 0,0 0 23 0 0,-1-3-20 0 0,0 0 36 0 0,-2-1-29 0 0,-1-1 28 0 0,-3 1-7 0 0,-2 1-22 0 0,-4 0 73 0 0,-1 0-64 0 0,-3-1 63 0 0,-3 0-18 0 0,-2 0 1 0 0,-3 0 6 0 0,-4 0-62 0 0,-4 1 64 0 0,-5 0-31 0 0,-5 2 5 0 0,-5 0-19 0 0,-6 2 33 0 0,-3 2 35 0 0,-3 2-8 0 0,-2 3 48 0 0,-2 4-45 0 0,0 3-17 0 0,-1 5 28 0 0,1 4-67 0 0,1 4 0 0 0,3 4-44 0 0,2 3-43 0 0,5 3 19 0 0,2 4-15 0 0,5 3 31 0 0,4 4-42 0 0,5 5 56 0 0,4 2-8 0 0,6 4-48 0 0,5 1 12 0 0,6 2-165 0 0,4 0 26 0 0,5-1-97 0 0,4 0-119 0 0,5-2-47 0 0,4-1-134 0 0,6-2-27 0 0,4-1-84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8.92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2886.85156"/>
      <inkml:brushProperty name="anchorY" value="-57167.29688"/>
      <inkml:brushProperty name="scaleFactor" value="0.5"/>
    </inkml:brush>
  </inkml:definitions>
  <inkml:trace contextRef="#ctx0" brushRef="#br0">99 0 7981 0 0,'0'0'0'0'0,"-4"3"4"0"0,-3 4 0 0 0,-3 2 60 0 0,-2 2 16 0 0,-2 3 51 0 0,0 3 78 0 0,1 3 62 0 0,1 5 8 0 0,4 5 77 0 0,4 6-9 0 0,5 6 8 0 0,6 9-27 0 0,6 9-48 0 0,5 11-91 0 0,4 10-62 0 0,5 9-38 0 0,1 7-35 0 0,3 3-62 0 0,0 1-10 0 0,0 0-31 0 0,0-3-32 0 0,-2-4-83 0 0,-3-2-40 0 0,-2-3-98 0 0,-2-4-128 0 0,-1-4-76 0 0,-1-4-141 0 0,-2-6-93 0 0,0-8-38 0 0,0-8-63 0 0,1-10-65 0 0,1-12-48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38:29.30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4126.77344"/>
      <inkml:brushProperty name="anchorY" value="-59885.13672"/>
      <inkml:brushProperty name="scaleFactor" value="0.5"/>
    </inkml:brush>
  </inkml:definitions>
  <inkml:trace contextRef="#ctx0" brushRef="#br0">275 215 7677,'0'0'0,"0"-5"104,-3-6-14,-2 1 22,-4 2 78,-4 4 43,-6 7 45,-3 6 13,-4 6 64,-1 6-72,0 3 53,2 3-21,3 3-45,2 2-85,3 2-12,3 3 5,3 1-54,4 1-50,2 1 20,3-1-20,3-2-44,2 0 50,4-3-54,2-2-4,5-3-32,4-4 26,4-4-62,3-5-39,4-4 18,1-5-117,3-5-25,2-5-97,1-5-41,1-5-66,1-7 2,2-5-22,1-6-30,-1-5 73,1-5 51,-2-3 105,-1-3 24,-3-2 116,-4 0 146,-5 1 66,-6 1 201,-6 3 35,-7 1 53,-6 3 106,-8 3 18,-6 2-6,-6 3-85,-6 3 34,-6 3-146,-5 5 20,-5 3-36,-3 4-137,-3 5 18,-1 3-19,-1 4-43,0 4-54,2 4-20,2 1-5,4 2-50,3 1-25,10-2-248,8-2-106,8-1-187,5-3-233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38:29.45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3068.75781"/>
      <inkml:brushProperty name="anchorY" value="-58880.10938"/>
      <inkml:brushProperty name="scaleFactor" value="0.5"/>
    </inkml:brush>
  </inkml:definitions>
  <inkml:trace contextRef="#ctx0" brushRef="#br0">1 1 16494,'0'0'80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29.5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58 952 0 0,'0'0'0'0'0,"2"-5"4"0"0,0-8 112 0 0,1 1 10 0 0,0-2-57 0 0,1 4 57 0 0,0 7-28 0 0,1 10 91 0 0,0 11-34 0 0,1 12 52 0 0,2 10 11 0 0,2 10-25 0 0,3 7 10 0 0,2 7-26 0 0,4 5 6 0 0,1 3-68 0 0,3 3 4 0 0,1 1 0 0 0,0 0-22 0 0,1 1 29 0 0,-1-1-33 0 0,1 0 15 0 0,-1-1-9 0 0,-1-2 6 0 0,-2-2-16 0 0,-1-2-41 0 0,-1-4-18 0 0,-3-3-12 0 0,1-5 19 0 0,-2-3 6 0 0,0-6-38 0 0,-1-3 8 0 0,0-5-5 0 0,0-4-9 0 0,-1-4 21 0 0,-1-3-109 0 0,-2-8-90 0 0,-4-6-82 0 0,-1-7-124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29.5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70.08008"/>
      <inkml:brushProperty name="anchorY" value="-2456.97681"/>
      <inkml:brushProperty name="scaleFactor" value="0.5"/>
    </inkml:brush>
  </inkml:definitions>
  <inkml:trace contextRef="#ctx0" brushRef="#br0">0 322 1176 0 0,'0'0'0'0'0,"2"-3"12"0"0,0-2 75 0 0,3-1-55 0 0,-1-1 58 0 0,3 0-29 0 0,-1 1 18 0 0,4-1-4 0 0,4 1-13 0 0,3 0-1 0 0,2 0-70 0 0,3 1 61 0 0,2-4-64 0 0,7-4 18 0 0,9-6-1 0 0,6-4-44 0 0,1-3 78 0 0,-2 1-43 0 0,-10 4 90 0 0,-9 5 83 0 0,-9 6-105 0 0,-8 4 64 0 0,-6 3-34 0 0,-2 2-6 0 0,-2 2 26 0 0,-1 0-19 0 0,0 0 2 0 0,4-5-71 0 0,2-7 2 0 0,-2-7-52 0 0,-2-3-97 0 0,-2 2 24 0 0,-1 4-2823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31.49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46.72266"/>
      <inkml:brushProperty name="anchorY" value="-2981.96289"/>
      <inkml:brushProperty name="scaleFactor" value="0.5"/>
    </inkml:brush>
  </inkml:definitions>
  <inkml:trace contextRef="#ctx0" brushRef="#br0">430 655 1444 0 0,'0'0'0'0'0,"3"1"20"0"0,1-3 42 0 0,0-4-35 0 0,-1-7 26 0 0,-1-6-12 0 0,0-4-15 0 0,0-2 10 0 0,2 0-24 0 0,0-1-12 0 0,3 1 31 0 0,1 0-16 0 0,2-1-8 0 0,0 0 31 0 0,0-1 46 0 0,-1 1 7 0 0,-2 0 35 0 0,-3 2 49 0 0,-2 1-15 0 0,-3 2 18 0 0,-2 2-4 0 0,-1 1 2 0 0,-3 3-4 0 0,-2 1-32 0 0,1 3-20 0 0,-3 2-24 0 0,-2 2-24 0 0,-2 1-19 0 0,-4 2 30 0 0,-2 1-53 0 0,-3 3-16 0 0,-2 2 26 0 0,-2 3-16 0 0,-1 3-5 0 0,0 3-2 0 0,-1 4 4 0 0,1 3-30 0 0,0 3 37 0 0,1 4-12 0 0,1 2 23 0 0,1 3-24 0 0,2 2 7 0 0,2 2-16 0 0,3 2 32 0 0,3 1 0 0 0,3 3-9 0 0,4 2 4 0 0,4 1-15 0 0,5 2 32 0 0,2 2 0 0 0,6 1 38 0 0,3 0-47 0 0,4-1 44 0 0,3-3-36 0 0,5-2 29 0 0,2-4-32 0 0,4-5 0 0 0,2-4-10 0 0,3-3-8 0 0,2-5 1 0 0,2-4-19 0 0,2-5 46 0 0,0-3-46 0 0,1-5 42 0 0,-1-4-49 0 0,-2-3 19 0 0,0-3-7 0 0,-3-4 15 0 0,-1-2-27 0 0,-1-2-10 0 0,-3-3 20 0 0,0-1-36 0 0,-3-2 16 0 0,-1-1-1 0 0,-2-1 9 0 0,-3 0-21 0 0,-2 0 53 0 0,-3-1 17 0 0,-3 0 21 0 0,-2 0 39 0 0,-2 0 2 0 0,-3 4-2 0 0,-3-1 17 0 0,-3 6 23 0 0,-1-1-6 0 0,-1 4 8 0 0,-2-2 14 0 0,1 4-32 0 0,-4-2 33 0 0,1 2-6 0 0,1 3-63 0 0,-3-1 43 0 0,2 1-58 0 0,1 2-9 0 0,-1 1-143 0 0,0 5 140 0 0,1 9-73 0 0,5 9 36 0 0,3 6 10 0 0,4 5-16 0 0,4 2-13 0 0,2 1 27 0 0,1-2-23 0 0,0 0-17 0 0,0-2 1 0 0,-1 0 16 0 0,-1-2-47 0 0,-1-1 56 0 0,-2-1-18 0 0,-2-1 20 0 0,-1-3-51 0 0,-3-1 62 0 0,-1-2-15 0 0,-2-2-27 0 0,-1-4-9 0 0,0-6 10 0 0,-1-7 23 0 0,0-8-49 0 0,0-7 11 0 0,0-6 19 0 0,-1-6-31 0 0,1-3 6 0 0,0-2 40 0 0,0-3-41 0 0,1-1-5 0 0,1-2 30 0 0,2 0-7 0 0,3-2-52 0 0,1 0 34 0 0,2-1 11 0 0,3 1-18 0 0,2 0 44 0 0,3 1-59 0 0,3 2 23 0 0,2 2 2 0 0,2 3 21 0 0,2 2-19 0 0,0 4-31 0 0,0 4 56 0 0,0 3-70 0 0,0 4 115 0 0,0 2-90 0 0,1 2 47 0 0,-1 3-36 0 0,0 1 52 0 0,-2 4-26 0 0,-2 3 28 0 0,-4 5-48 0 0,-3 5 60 0 0,-3 4-14 0 0,-4 6-18 0 0,-3 4 40 0 0,-3 5-26 0 0,-2 5-20 0 0,-1 3 52 0 0,-1 3-30 0 0,-1 2-42 0 0,-2 1 28 0 0,0 0 39 0 0,0-1-26 0 0,-1 0 1 0 0,1-1 11 0 0,-1-2-37 0 0,2-2 25 0 0,2 5 75 0 0,2-3-106 0 0,2-2 31 0 0,3-3-24 0 0,4-4 40 0 0,3-3-12 0 0,3-4-14 0 0,3-3-8 0 0,3-4-32 0 0,1-2 36 0 0,1-4-27 0 0,1-2 26 0 0,1-3-2 0 0,1-2-22 0 0,2-3 40 0 0,2-3-36 0 0,1-2 26 0 0,2-3-4 0 0,0-2 2 0 0,0-3-10 0 0,-1-2-15 0 0,1-3 41 0 0,-1-2-51 0 0,-1-2 21 0 0,0-2-6 0 0,-2-1-5 0 0,-2-1 11 0 0,0 0 6 0 0,-2-1-29 0 0,-3-1 37 0 0,-1 0-31 0 0,-1-1 52 0 0,-1-1-15 0 0,-2 0 20 0 0,-1 0 33 0 0,-3-1-4 0 0,-2 1 56 0 0,-3 0-24 0 0,-3 0 90 0 0,-3 1-24 0 0,-2 2 1 0 0,-5 3-6 0 0,-2 3-45 0 0,-3 3 16 0 0,-3 4-21 0 0,-3 4-38 0 0,-1 1-37 0 0,-3 4-2 0 0,-3 1-13 0 0,-1 3 11 0 0,-2 1-27 0 0,-1 3 30 0 0,-1 1-46 0 0,1 2 18 0 0,1 1 12 0 0,1 4-38 0 0,2 1 41 0 0,2 3-22 0 0,3 3 20 0 0,4 2-14 0 0,2 1-1 0 0,4 1-8 0 0,3 1-27 0 0,4 0 44 0 0,3-2-5 0 0,3 1-16 0 0,3-2 2 0 0,4 0-10 0 0,3 0 34 0 0,6 0-2 0 0,4 0 3 0 0,3 1 1 0 0,4 0-5 0 0,2 1-17 0 0,3 1 33 0 0,2 3 8 0 0,2 2-2 0 0,1 4-25 0 0,0 3 50 0 0,0 3-39 0 0,-3 3-11 0 0,-4 2 59 0 0,-4 2-28 0 0,-4 2-4 0 0,-5 1-30 0 0,-3 1 22 0 0,-5 1-4 0 0,-4-1 0 0 0,-2-1-4 0 0,-3-1-12 0 0,-2 0 22 0 0,-3-2-8 0 0,-1-1 17 0 0,-3-2-18 0 0,0-2-13 0 0,-2-4-5 0 0,0-3 27 0 0,-1-3 0 0 0,-2-4-68 0 0,1-3 91 0 0,0-7 7 0 0,3-4 0 0 0,2-5 52 0 0,-2-2-61 0 0,-3-4-2 0 0,-2-6-24 0 0,-2-7-16 0 0,1-8-6 0 0,3-8-15 0 0,5-9-34 0 0,6-6 13 0 0,5-7 30 0 0,5-5-42 0 0,5-5 34 0 0,5-3-6 0 0,2-2-46 0 0,4 0 38 0 0,3 0-4 0 0,3 2 15 0 0,4 1-31 0 0,3 3 15 0 0,2 1 31 0 0,1 0-65 0 0,1 0 68 0 0,-2 1-27 0 0,-1 0 0 0 0,-2 0 15 0 0,-4 1-52 0 0,-2 0 39 0 0,-5 2-27 0 0,-4 0 49 0 0,-5 2-33 0 0,-5 1 3 0 0,-5 1 13 0 0,-5 1-52 0 0,-5 1 81 0 0,-5 1-25 0 0,-5 0-38 0 0,-5 1 19 0 0,-7 2 0 0 0,-3 1 4 0 0,-5 3 8 0 0,-2 3-10 0 0,-1 6-6 0 0,1 5 38 0 0,0 7-20 0 0,3 5 26 0 0,0 5-35 0 0,4 4 30 0 0,1 3-24 0 0,2 2 40 0 0,0 1-63 0 0,2 2 14 0 0,0 1 37 0 0,3 2-32 0 0,1 2 35 0 0,5 4-18 0 0,5 3 28 0 0,3 4-35 0 0,5 5 62 0 0,4 5-46 0 0,3 4 29 0 0,4 4 1 0 0,3 4-9 0 0,4 5 3 0 0,4 3-6 0 0,2 3 7 0 0,3 2-3 0 0,1 4 6 0 0,0 0-11 0 0,0 2 36 0 0,-1 2-34 0 0,-2 2-3 0 0,-2 1 48 0 0,-2 1-7 0 0,-4 1-28 0 0,-3-1 11 0 0,-2-1-19 0 0,-2-2 27 0 0,-3-1-64 0 0,-3-3 56 0 0,-1-1-18 0 0,-2-2-28 0 0,-2-3 19 0 0,1-3-26 0 0,-1-3 44 0 0,2-4-74 0 0,0-3 112 0 0,1-4-49 0 0,2-4-34 0 0,2-5 96 0 0,1-4-59 0 0,3-3-17 0 0,2-6-31 0 0,2-4-88 0 0,2-4-49 0 0,1-6-82 0 0,1-5-101 0 0,3-5-72 0 0,1-7-145 0 0,3-5-81 0 0,4-6-112 0 0,1-5-22 0 0,3-3-90 0 0,1-4 17 0 0,0-3-43 0 0,-7 7-3430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32.19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220.03418"/>
      <inkml:brushProperty name="anchorY" value="-4667.8916"/>
      <inkml:brushProperty name="scaleFactor" value="0.5"/>
    </inkml:brush>
  </inkml:definitions>
  <inkml:trace contextRef="#ctx0" brushRef="#br0">159 481 3228 0 0,'0'0'0'0'0,"-6"2"4"0"0,-10 2 38 0 0,-6 0-44 0 0,-4 1 52 0 0,3-1 59 0 0,0 1 12 0 0,5-2 8 0 0,5-1-2 0 0,1-1 1890 0 0,16-3-1861 0 0,10-3-12 0 0,14-4-5 0 0,11-4 2 0 0,10-2 3 0 0,7-1-24 0 0,4-2-20 0 0,3 0-1 0 0,2 0-35 0 0,0-1-33 0 0,1 1-40 0 0,-2-1 40 0 0,-1 0-71 0 0,-2-1 90 0 0,-4 1-66 0 0,-4-1 12 0 0,-6 1-2 0 0,-5 1 16 0 0,-7 1 10 0 0,-6 1-49 0 0,-6 1 39 0 0,-6-2 29 0 0,-8 1-37 0 0,-6-2-5 0 0,-7 1 25 0 0,-8 0 0 0 0,-4 1 5 0 0,-6 2-37 0 0,-2 1 35 0 0,-3 3-12 0 0,-2 0 35 0 0,-1 3 34 0 0,-1 2-50 0 0,1 0 41 0 0,0 1 6 0 0,1 1 13 0 0,3 0-7 0 0,0 1 22 0 0,2 2-52 0 0,1 1-36 0 0,1 4-15 0 0,2 3 0 0 0,0 4 28 0 0,3 3-27 0 0,2 4 47 0 0,3 3-18 0 0,4 3-31 0 0,3 4 62 0 0,4 5-44 0 0,4 3 29 0 0,4 5-27 0 0,3 4 12 0 0,3 3-8 0 0,2 2 20 0 0,3 1 23 0 0,3 0-62 0 0,0 1 52 0 0,1 0-12 0 0,0 0 8 0 0,0-1-10 0 0,-2 0-1 0 0,-2-2-33 0 0,1-2 18 0 0,-2-3 16 0 0,0-1-29 0 0,-2-1 1 0 0,0-4 4 0 0,-4-1-2 0 0,-2-4-24 0 0,-2-2 31 0 0,-3-3-24 0 0,-1-3 16 0 0,-1-6 61 0 0,-1-6-17 0 0,-1-5 4 0 0,0-3-45 0 0,1-3 3 0 0,0-7-17 0 0,-1-6-3 0 0,1-7-24 0 0,-1-6-12 0 0,1-3 30 0 0,1-4-7 0 0,0-1 32 0 0,2-2-50 0 0,1 0 30 0 0,1 0-38 0 0,3 0 42 0 0,0 1-8 0 0,2 1-1 0 0,0 1-8 0 0,0 1-16 0 0,1 2 46 0 0,1 1-15 0 0,1 2 1 0 0,2 2-12 0 0,1 3 26 0 0,0 3-13 0 0,2 3-42 0 0,1 5 92 0 0,-1 6-99 0 0,1 7 77 0 0,0 5-8 0 0,-1 7-22 0 0,-1 4 19 0 0,-2 5-20 0 0,0 3 19 0 0,-2 3-30 0 0,-2 3 52 0 0,-2 2-58 0 0,-2 3 18 0 0,-2 1-39 0 0,-2 2 56 0 0,-1 0-22 0 0,-2 0-20 0 0,-2-1 35 0 0,0-1-50 0 0,-1-4 76 0 0,-1-2-69 0 0,1-3 64 0 0,0-3-299 0 0,0-7-101 0 0,0-7-266 0 0,2-6-255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32.5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120.48633"/>
      <inkml:brushProperty name="anchorY" value="-6413.41504"/>
      <inkml:brushProperty name="scaleFactor" value="0.5"/>
    </inkml:brush>
  </inkml:definitions>
  <inkml:trace contextRef="#ctx0" brushRef="#br0">297 59 2172 0 0,'0'0'0'0'0,"-3"-3"68"0"0,-3-3 75 0 0,-4-2 86 0 0,-6-1 68 0 0,-3-1 93 0 0,-3 2 25 0 0,3 2 31 0 0,5 1-11 0 0,3 3-26 0 0,5 0-25 0 0,1 2 270 0 0,-1 2-414 0 0,-7 4-9 0 0,-9 7-17 0 0,-5 6 18 0 0,0 6-34 0 0,1 5 19 0 0,6 3-48 0 0,6 5 45 0 0,6 3-42 0 0,5 4 35 0 0,4 5-15 0 0,4 3-5 0 0,2 4-7 0 0,3 2-17 0 0,2 2-15 0 0,2 0-34 0 0,1-1 2 0 0,1-1-40 0 0,1-2-14 0 0,-1-3 34 0 0,1-4-27 0 0,0-2-19 0 0,0-4-27 0 0,2-3-22 0 0,1-3 22 0 0,2-3 4 0 0,2-2 27 0 0,2-4-53 0 0,1-3 23 0 0,-1-5-9 0 0,1-3 38 0 0,-1-5-52 0 0,-1-3 12 0 0,0-5-4 0 0,-1-3-104 0 0,1-3 30 0 0,2-3-169 0 0,2-2-73 0 0,1-4-198 0 0,3-1-158 0 0,1-1-164 0 0,0-2-141 0 0,0-1-111 0 0,-7 2-4681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32.82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398.19336"/>
      <inkml:brushProperty name="anchorY" value="-8351.65918"/>
      <inkml:brushProperty name="scaleFactor" value="0.5"/>
    </inkml:brush>
  </inkml:definitions>
  <inkml:trace contextRef="#ctx0" brushRef="#br0">152 328 1824 0 0,'0'0'2272'0'0,"-2"-9"-1916"0"0,-5-13-50 0 0,-8-14 97 0 0,-6-8-73 0 0,2 3-14 0 0,-2 1-27 0 0,4 9-90 0 0,1 4-1 0 0,5 8 40 0 0,1 4-21 0 0,4 5-53 0 0,1 3 12 0 0,4 1-12 0 0,2-1 57 0 0,8 0-59 0 0,7 1 62 0 0,8 5-70 0 0,6 7 3 0 0,5 7-68 0 0,3 7 3 0 0,3 9-11 0 0,2 5-28 0 0,2 6 72 0 0,-1 5-50 0 0,-1 2 40 0 0,-1 3-48 0 0,-3 2 48 0 0,-5 0-21 0 0,-4 2 7 0 0,-6 0-38 0 0,-5 1-9 0 0,-7 0-41 0 0,-5 0 32 0 0,-7 0-3 0 0,-5-1-41 0 0,-5-1 27 0 0,-5-1-89 0 0,-5-1-167 0 0,-4-1-247 0 0,-5-1-205 0 0,-2-2-316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39.93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510.11523"/>
      <inkml:brushProperty name="anchorY" value="-9979.17383"/>
      <inkml:brushProperty name="scaleFactor" value="0.5"/>
    </inkml:brush>
  </inkml:definitions>
  <inkml:trace contextRef="#ctx0" brushRef="#br0">0 795 4392 0 0,'0'0'0'0'0,"6"-8"44"0"0,8-13 33 0 0,5-8 32 0 0,6-8-21 0 0,3-6 66 0 0,1-4 24 0 0,1-2 6 0 0,-1 0-12 0 0,-2 1 2 0 0,-3 2-34 0 0,-4 4-19 0 0,-4 4 59 0 0,-4 8-11 0 0,-5 10 24 0 0,-3 3-17 0 0,-2 6-13 0 0,-1 4-20 0 0,-2 4 5 0 0,0-2 28 0 0,0 1-74 0 0,-1-1-51 0 0,-4 2-40 0 0,-4 3 23 0 0,-3 4 6 0 0,-3 6-2 0 0,-3 4-31 0 0,0 4-51 0 0,0 4 36 0 0,1 1-6 0 0,2 2-9 0 0,3 0-5 0 0,4 1 30 0 0,4-1-76 0 0,6-1 103 0 0,5 1-14 0 0,7 1-21 0 0,6 0 28 0 0,6 1-13 0 0,5 1 8 0 0,4 0-1 0 0,3 1 42 0 0,2 0-54 0 0,0 0-1 0 0,-1-1 18 0 0,-1-1-17 0 0,-3 0 15 0 0,-3 0-18 0 0,-3 0-37 0 0,-4-1 42 0 0,-6 2-19 0 0,-5-1 43 0 0,-5 1-11 0 0,-5 0 5 0 0,-5 0 9 0 0,-4-1-26 0 0,-4 0 55 0 0,-4-1-58 0 0,-5-2-1 0 0,-2 0 32 0 0,-4-1-49 0 0,-2-1 34 0 0,-2-2-38 0 0,-2-2 56 0 0,-1-2-26 0 0,-1-2 10 0 0,2-2-16 0 0,1-3-52 0 0,7-3-28 0 0,5-4-15 0 0,6-7 102 0 0,10-9-64 0 0,9-10 47 0 0,10-5-35 0 0,8-5 15 0 0,5-2-9 0 0,5 0-40 0 0,2 0 43 0 0,3 1-42 0 0,0 0-7 0 0,1 0 30 0 0,0-1-21 0 0,1-2 8 0 0,-1-1-12 0 0,-2 0 50 0 0,-1-2-5 0 0,-2-1 13 0 0,-3-1-1 0 0,-2 0-13 0 0,-2-1 13 0 0,-3 0-28 0 0,-5-2 27 0 0,-3 0-13 0 0,-4-1-1 0 0,-5 0-9 0 0,-3 0 21 0 0,-4 0 3 0 0,-2 1 18 0 0,-4 2 1 0 0,0 3 48 0 0,-3 3 67 0 0,1 10 44 0 0,2 9-108 0 0,-2 2 98 0 0,2 7-87 0 0,-2 1-74 0 0,-3 3 71 0 0,0 6-66 0 0,-1 5 23 0 0,0 9-2 0 0,1 7 4 0 0,1 9-14 0 0,0 7 36 0 0,3 8-15 0 0,1 6-4 0 0,1 4-11 0 0,3 3 34 0 0,2 3-10 0 0,3 1-6 0 0,2 0-1 0 0,2-1 18 0 0,4-1-57 0 0,3-3 60 0 0,1-3-11 0 0,2-4-24 0 0,2-5-5 0 0,2-4-5 0 0,2-5 14 0 0,1-3-10 0 0,3-4 41 0 0,2-5-58 0 0,1-3-9 0 0,1-5 10 0 0,-1-3 31 0 0,-1-6-19 0 0,-2-3 13 0 0,0-5-2 0 0,-2-4-70 0 0,-1-4 80 0 0,0-3-17 0 0,0-4-13 0 0,-1-3-7 0 0,0-4 33 0 0,-2-4-71 0 0,0-1 45 0 0,-4-3 31 0 0,-4-1-47 0 0,-3-2-15 0 0,-5 1 36 0 0,-3-2 5 0 0,-4 1-61 0 0,-3 1 104 0 0,-4 1-75 0 0,-4 2 38 0 0,-4 3-34 0 0,-2 2 47 0 0,-2 4-5 0 0,0 3-39 0 0,-1 3 50 0 0,0 4-40 0 0,1 3-6 0 0,-1 5 30 0 0,0 3-16 0 0,0 4-41 0 0,0 4 27 0 0,1 4-16 0 0,2 3 36 0 0,4 2 5 0 0,6 1-10 0 0,8-1 15 0 0,7-3-23 0 0,6-3 16 0 0,5-4-24 0 0,4-3 11 0 0,2-3-3 0 0,2-4 28 0 0,1-2-8 0 0,1-3 22 0 0,1-2-28 0 0,-1 0-18 0 0,0 0 27 0 0,-1 0-57 0 0,-2 1 45 0 0,-5 3-85 0 0,-2 2 126 0 0,0 5-15 0 0,-1 9-30 0 0,0 6 29 0 0,-2 6-29 0 0,-3 5 3 0 0,-5 2-15 0 0,-3 0 49 0 0,-4 0-24 0 0,-2 0-60 0 0,-1 0 36 0 0,0-1 37 0 0,0-1 44 0 0,1 0-79 0 0,2-1 28 0 0,1-2-29 0 0,2-1-8 0 0,1-2 71 0 0,2-2-88 0 0,-1-4-26 0 0,3-2 71 0 0,2-2-3 0 0,4-2-39 0 0,2-3 61 0 0,4-1-18 0 0,2-4-13 0 0,2-3 15 0 0,0-2-10 0 0,2-4-7 0 0,0-2-21 0 0,0-2 20 0 0,0-3 20 0 0,-1-2-76 0 0,-1-2 75 0 0,-2-2-62 0 0,0-2 61 0 0,-3-1-37 0 0,-1-1 2 0 0,-2-1 19 0 0,-2 0-16 0 0,-2 0 24 0 0,-2 0-20 0 0,-2 1 29 0 0,-3 1 1 0 0,-2 1 24 0 0,-2 5 32 0 0,-2 6-12 0 0,0 4 7 0 0,-3 0-95 0 0,-3 1 46 0 0,-7 1-18 0 0,-3 3 2 0 0,-2 5 32 0 0,0 5-18 0 0,2 6-2 0 0,3 4 16 0 0,4 4-48 0 0,4 2 14 0 0,3 2 8 0 0,2 2 10 0 0,4-1-72 0 0,2 0 82 0 0,2 0-8 0 0,3-2-24 0 0,3-2 33 0 0,2-2-34 0 0,2-2 20 0 0,3-2-25 0 0,3-2 39 0 0,2-3-35 0 0,2-1-21 0 0,0-3 24 0 0,1-2 14 0 0,1-1 5 0 0,-2-3 24 0 0,0-2-43 0 0,-1-2 47 0 0,-2-4-47 0 0,-1-1 28 0 0,-1-3-14 0 0,-1-1-15 0 0,0-3 5 0 0,0 0-17 0 0,-2-2-10 0 0,0-1-22 0 0,-1-2 80 0 0,0-3-20 0 0,0-2-18 0 0,0-1 36 0 0,0-3-31 0 0,0 1-18 0 0,-1 0 75 0 0,0 2-24 0 0,-3 1-70 0 0,-3 5-23 0 0,-2 3 100 0 0,0 5-77 0 0,2 6 72 0 0,1 8-42 0 0,0 7 46 0 0,1 5-36 0 0,0 7-16 0 0,0 3 27 0 0,-2 4 27 0 0,0 4-54 0 0,-1 1 19 0 0,-2 3 39 0 0,-1 2-50 0 0,-2 1 27 0 0,0 0-8 0 0,-2 0 24 0 0,-1-2-53 0 0,0-1 54 0 0,-1-3-41 0 0,-1-2 13 0 0,-1-3 10 0 0,0-2 0 0 0,-1-5-22 0 0,0-5 22 0 0,1-6-46 0 0,0-8 23 0 0,2-8 20 0 0,2-6-21 0 0,1-7 17 0 0,2-4-28 0 0,2-5 9 0 0,1-3 14 0 0,3-1 14 0 0,2-2-7 0 0,1-1-6 0 0,2-2 12 0 0,1 0-56 0 0,2 0 45 0 0,1 1-12 0 0,1 0-24 0 0,2 2 59 0 0,1 2-46 0 0,1 2 15 0 0,-1 3-4 0 0,1 3 28 0 0,0 3-27 0 0,0 2 14 0 0,-1 4 11 0 0,0 3-51 0 0,-2 3 20 0 0,0 4 30 0 0,-1 4-6 0 0,-2 4-33 0 0,-1 4 30 0 0,-4 3-20 0 0,-2 5 24 0 0,-3 1 12 0 0,-3 4-7 0 0,-2 1-20 0 0,-1 1 30 0 0,-1 2-10 0 0,0 1-11 0 0,0 0 32 0 0,0 1-52 0 0,1 0 44 0 0,0 0-38 0 0,1-2 21 0 0,1-1-44 0 0,1-2 55 0 0,2-1-32 0 0,3-1 24 0 0,0-2 26 0 0,2-1-62 0 0,1-1 34 0 0,1-3 2 0 0,2-2-12 0 0,1-3 6 0 0,2-2 16 0 0,1-3-32 0 0,3-2 33 0 0,2-2-20 0 0,1-2 21 0 0,0-2-30 0 0,2-3 38 0 0,-1-3-59 0 0,2-3 46 0 0,0-2-57 0 0,0-2-8 0 0,1-3 44 0 0,0-1-16 0 0,0-2 10 0 0,-1-2-52 0 0,-2-1 142 0 0,-2-3-49 0 0,-2-1 108 0 0,-4-2 21 0 0,-2 0-19 0 0,-3-1 26 0 0,-3 0-3 0 0,-4 2 137 0 0,-3 1-108 0 0,-4 3 20 0 0,-3 3-69 0 0,-3 2-69 0 0,-3 4 62 0 0,-4 4-73 0 0,-3 3 58 0 0,-3 3-152 0 0,-4 3 38 0 0,-3 4-22 0 0,-2 2 20 0 0,-3 3 16 0 0,-1 4-31 0 0,-2 2 20 0 0,2 3-34 0 0,0 1 42 0 0,3 3-19 0 0,3 1-21 0 0,3 0 30 0 0,2 2 9 0 0,4 0-54 0 0,3 3 26 0 0,2 1 5 0 0,3 2 34 0 0,2 1-73 0 0,2 1 65 0 0,3-1-26 0 0,3 0-34 0 0,3-1 44 0 0,5-2 21 0 0,3-1-66 0 0,3-4 9 0 0,2-2 18 0 0,2-4 6 0 0,0-2-15 0 0,1-4 34 0 0,0-2-19 0 0,0-3-45 0 0,0-2 130 0 0,-1-2-32 0 0,-1-3 24 0 0,-5 1 22 0 0,-4 0 32 0 0,-4 2 26 0 0,-4 2 18 0 0,-3-1 325 0 0,-2 3-360 0 0,0 1-31 0 0,1-1-12 0 0,-1 0-10 0 0,4-2-62 0 0,2 0-30 0 0,3 2 52 0 0,0 5-16 0 0,-1 8-9 0 0,-3 8-9 0 0,-3 7 2 0 0,-2 8-16 0 0,-3 6 9 0 0,-1 4 85 0 0,-1 3-90 0 0,0 5 31 0 0,0 3-14 0 0,0 5 44 0 0,1 5-22 0 0,0 4 22 0 0,0 4 28 0 0,-1 3 67 0 0,-1 2 77 0 0,-1 2-26 0 0,-3 0 77 0 0,-2-2 19 0 0,-2-1-3 0 0,-1-4 39 0 0,-1-3-5 0 0,-2-4-160 0 0,0-4 10 0 0,-1-6-3 0 0,-1-5-27 0 0,-1-5-82 0 0,0-7 13 0 0,-2-6-42 0 0,-1-6-25 0 0,-3-6 9 0 0,-1-6-164 0 0,-4-5-253 0 0,-1-5-255 0 0,-2-5-260 0 0,-1-7-265 0 0,-2-4-371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0.13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010.37695"/>
      <inkml:brushProperty name="anchorY" value="-12467.38574"/>
      <inkml:brushProperty name="scaleFactor" value="0.5"/>
    </inkml:brush>
  </inkml:definitions>
  <inkml:trace contextRef="#ctx0" brushRef="#br0">13 160 6005 0 0,'0'0'0'0'0,"-1"-3"60"0"0,-3-7 0 0 0,0-6-10 0 0,1-5 8 0 0,2-3-44 0 0,3 0 30 0 0,3 2-10 0 0,1 5-115 0 0,0 5-130 0 0,2 2-114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0.3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877.83887"/>
      <inkml:brushProperty name="anchorY" value="-13147.61328"/>
      <inkml:brushProperty name="scaleFactor" value="0.5"/>
    </inkml:brush>
  </inkml:definitions>
  <inkml:trace contextRef="#ctx0" brushRef="#br0">104 76 3588 0 0,'0'0'0'0'0,"-5"3"4"0"0,-7 5 14 0 0,-3 1 146 0 0,0 0-56 0 0,4-2 31 0 0,2-2 43 0 0,3-1 109 0 0,-1 0 27 0 0,2-1 35 0 0,-2 1 8 0 0,1 0 25 0 0,1 2-5 0 0,4 2-2 0 0,6 0-50 0 0,6 1-83 0 0,8-2-46 0 0,4-1-36 0 0,6-4-50 0 0,5-2-79 0 0,5-4-38 0 0,5-2 31 0 0,5-4-21 0 0,6-4 6 0 0,6-3 3 0 0,6-4-19 0 0,6-3-55 0 0,6-4-191 0 0,7-3-201 0 0,-15 4-7719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1.36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7366.20313"/>
      <inkml:brushProperty name="anchorY" value="-13918.82617"/>
      <inkml:brushProperty name="scaleFactor" value="0.5"/>
    </inkml:brush>
  </inkml:definitions>
  <inkml:trace contextRef="#ctx0" brushRef="#br0">34 1439 4228 0 0,'0'0'0'0'0,"-2"1"48"0"0,-2 1 108 0 0,1 0-64 0 0,1-1 15 0 0,0 0 12 0 0,-3 1-14 0 0,1 0 4 0 0,-1 0-57 0 0,0-3 2 0 0,3-4 15 0 0,4-4-92 0 0,4-4 79 0 0,5-6-51 0 0,5-3 42 0 0,4-3-1 0 0,2-3 28 0 0,4-3 41 0 0,1-1-37 0 0,2-3 51 0 0,1-2-47 0 0,0-2 66 0 0,1-1-43 0 0,-1-2-4 0 0,0 0-17 0 0,-2 0-35 0 0,-3 2-1 0 0,-4 1 7 0 0,-5 3 0 0 0,-5 4 29 0 0,-6 3-22 0 0,-7 6-16 0 0,-6 4-18 0 0,-7 7 8 0 0,-4 6-18 0 0,-5 7-15 0 0,-3 5-29 0 0,-1 6 63 0 0,-1 3-54 0 0,-1 4-1 0 0,2 2 66 0 0,2 1-105 0 0,2 0 42 0 0,5-1 9 0 0,5-1 23 0 0,5-1-19 0 0,6-1 26 0 0,7 0-34 0 0,7-1-9 0 0,5 0 48 0 0,5-1-20 0 0,6 1 8 0 0,4 0-43 0 0,4 0 72 0 0,3 1-36 0 0,2 0 40 0 0,2 2-52 0 0,-2 1 48 0 0,-1 0-10 0 0,-4 2-43 0 0,-3 0 88 0 0,-4 1-144 0 0,-6 1 67 0 0,-3-1-19 0 0,-6 1 40 0 0,-3-1 4 0 0,-4-1 15 0 0,-4 0-7 0 0,-2-1-43 0 0,-3-1 106 0 0,-2-2-141 0 0,-1 0 54 0 0,-4-1-37 0 0,-2-2-17 0 0,-3 1-37 0 0,-3-2 78 0 0,-3-1-45 0 0,-1 0-36 0 0,-1-2 115 0 0,4-2 52 0 0,5-4-34 0 0,2-2-111 0 0,5-7 99 0 0,4-8-23 0 0,7-8 5 0 0,6-7 2 0 0,5-3-19 0 0,7-2-27 0 0,3-2 39 0 0,3 0-27 0 0,2-1-11 0 0,0 0-62 0 0,1-1-25 0 0,0-1-22 0 0,0-3-8 0 0,-1-1 23 0 0,-1-5-41 0 0,-1-3 31 0 0,-4-3-23 0 0,-4-5 80 0 0,-2-2 20 0 0,-4-3 16 0 0,-2-2 16 0 0,-5-2-40 0 0,-1 0 42 0 0,-4 0 18 0 0,-2 0-65 0 0,-1 2 78 0 0,-3 2-35 0 0,-2 2 44 0 0,-2 2-24 0 0,-3 4 68 0 0,-3 2-46 0 0,-2 3 67 0 0,-1 4 84 0 0,3 11-59 0 0,0 4 72 0 0,4 9-37 0 0,3 7 12 0 0,2 5 11 0 0,3 5-14 0 0,1 2-69 0 0,1 2 15 0 0,-3 1-103 0 0,-6 7 59 0 0,-5 12 6 0 0,-2 15-18 0 0,0 11 78 0 0,3 9 34 0 0,6 4 73 0 0,4 3-33 0 0,5 1 12 0 0,2 1 41 0 0,2 1-74 0 0,2 1 61 0 0,-1 2-117 0 0,-1-1 56 0 0,0 1-57 0 0,0 0-38 0 0,-1-2 4 0 0,0 0 4 0 0,0-3 25 0 0,0-3-86 0 0,1-3 45 0 0,0-4-64 0 0,2-4 17 0 0,1-4 30 0 0,2-4-15 0 0,1-3-44 0 0,2-3 27 0 0,2-4-30 0 0,2-1 45 0 0,7-1-36 0 0,2-3-8 0 0,1-4-30 0 0,1-4-82 0 0,0-6-54 0 0,0-3-117 0 0,0-4-59 0 0,1-4-102 0 0,0-3-83 0 0,0-2-173 0 0,0-4-27 0 0,-1-3-59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1.61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9380.28711"/>
      <inkml:brushProperty name="anchorY" value="-14906.01855"/>
      <inkml:brushProperty name="scaleFactor" value="0.5"/>
    </inkml:brush>
  </inkml:definitions>
  <inkml:trace contextRef="#ctx0" brushRef="#br0">164 190 3548 0 0,'0'0'0'0'0,"-5"0"8"0"0,-8-1-4 0 0,-5 0 103 0 0,-5-1 59 0 0,2 1 111 0 0,-1 0 15 0 0,5 1 11 0 0,4-1-19 0 0,5 1 7 0 0,2 0 910 0 0,7 0-1037 0 0,-5 0 69 0 0,-2-1-32 0 0,0-1 8 0 0,4-2-33 0 0,6 0-103 0 0,8-1-62 0 0,8 0 24 0 0,7-2-8 0 0,7-1-33 0 0,5-1-22 0 0,5-1 33 0 0,5 0-13 0 0,2-1-15 0 0,2 0 29 0 0,2-1-9 0 0,0 1 3 0 0,2-1-24 0 0,0 0-6 0 0,0 0-257 0 0,0-1-87 0 0,0 0-150 0 0,-11 3-6758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1.88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0837.74609"/>
      <inkml:brushProperty name="anchorY" value="-15562.80371"/>
      <inkml:brushProperty name="scaleFactor" value="0.5"/>
    </inkml:brush>
  </inkml:definitions>
  <inkml:trace contextRef="#ctx0" brushRef="#br0">22 57 3548 0 0,'0'0'0'0'0,"-3"3"12"0"0,0 0 98 0 0,0 1 19 0 0,-1 1 19 0 0,0 0 62 0 0,2 3 51 0 0,0-2-6 0 0,3 2 27 0 0,5 0-47 0 0,4 0-41 0 0,7-1-27 0 0,3-3-35 0 0,4-1-74 0 0,2-2-34 0 0,0-3 22 0 0,1-3-59 0 0,0-2 58 0 0,-1-1-47 0 0,1 0-14 0 0,-1-1 22 0 0,1-1 10 0 0,-1 0-7 0 0,1 0-34 0 0,-1-1 53 0 0,0 1-51 0 0,-2 1-31 0 0,-1 0-38 0 0,-1 2-96 0 0,-5 1-76 0 0,-1 1-46 0 0,-5 2-100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2.09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2179.66406"/>
      <inkml:brushProperty name="anchorY" value="-16350.63867"/>
      <inkml:brushProperty name="scaleFactor" value="0.5"/>
    </inkml:brush>
  </inkml:definitions>
  <inkml:trace contextRef="#ctx0" brushRef="#br0">89 13 3908 0 0,'0'0'0'0'0,"-4"2"-12"0"0,-3 4 131 0 0,-4 2-47 0 0,1-1 45 0 0,-1 3 52 0 0,0 2 33 0 0,2-1 23 0 0,0 1 69 0 0,3-2-34 0 0,2-2-32 0 0,0 1 43 0 0,2-2 41 0 0,1 2-8 0 0,3 1-53 0 0,5-1-10 0 0,4 0-57 0 0,6-2-21 0 0,6-2 34 0 0,4-3-83 0 0,4-2-60 0 0,4-4-52 0 0,2-4 22 0 0,4-2 9 0 0,1-2-18 0 0,2-2-17 0 0,1-1-4 0 0,0-1 18 0 0,0-1-6 0 0,-1-1-40 0 0,-3 1-198 0 0,-3 0-133 0 0,-2 0-168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2.32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3576.26563"/>
      <inkml:brushProperty name="anchorY" value="-17171.36523"/>
      <inkml:brushProperty name="scaleFactor" value="0.5"/>
    </inkml:brush>
  </inkml:definitions>
  <inkml:trace contextRef="#ctx0" brushRef="#br0">125 5 3388 0 0,'0'0'0'0'0,"-4"0"32"0"0,-2-2 94 0 0,1 1-70 0 0,1 0 22 0 0,1 0 22 0 0,1 1-3 0 0,-6 0 16 0 0,-5 3 16 0 0,-5 4-18 0 0,-2 5 12 0 0,1 3 1 0 0,6 4 41 0 0,5 0-11 0 0,7 2 11 0 0,6 0-30 0 0,5 0-28 0 0,4 0 11 0 0,4 1-39 0 0,1 1-23 0 0,1 0-5 0 0,0 0-29 0 0,0 0-46 0 0,-1 0-157 0 0,-1 1-173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2.52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4476.34766"/>
      <inkml:brushProperty name="anchorY" value="-18350.69531"/>
      <inkml:brushProperty name="scaleFactor" value="0.5"/>
    </inkml:brush>
  </inkml:definitions>
  <inkml:trace contextRef="#ctx0" brushRef="#br0">30 147 3828 0 0,'0'0'0'0'0,"0"-3"60"0"0,-1-5 47 0 0,-1-3 80 0 0,-2-4 7 0 0,-1-3 58 0 0,0-2 12 0 0,1 3 80 0 0,0 0 41 0 0,2 5-5 0 0,0 3-34 0 0,1 0 1008 0 0,2 7-1159 0 0,1-2 23 0 0,2 3 30 0 0,3 3-19 0 0,2 6 32 0 0,2 6 1 0 0,1 6-50 0 0,1 6-111 0 0,-1 4 20 0 0,0 5-21 0 0,-2 3 10 0 0,0 2-36 0 0,-1 2-22 0 0,-1 2-37 0 0,-1 2-12 0 0,0 0-177 0 0,0 1-219 0 0,-2-2-262 0 0,-1-1-298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6.7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5446.39453"/>
      <inkml:brushProperty name="anchorY" value="-19612.26563"/>
      <inkml:brushProperty name="scaleFactor" value="0.5"/>
    </inkml:brush>
  </inkml:definitions>
  <inkml:trace contextRef="#ctx0" brushRef="#br0">13 736 4352 0 0,'0'0'317'0'0,"-1"-2"-191"0"0,-1 1 69 0 0,-1 5-40 0 0,-1 9 54 0 0,2 9 0 0 0,1 12 136 0 0,2 8-83 0 0,2 7 28 0 0,3 6-29 0 0,3 3-54 0 0,1 1-14 0 0,4 1-39 0 0,1-1-2 0 0,1-2-119 0 0,1-3 13 0 0,-1-2-35 0 0,-1-3-33 0 0,1-4 31 0 0,-1-3-22 0 0,0-4 25 0 0,1-3-11 0 0,1-3 8 0 0,2-4-1 0 0,0-3-14 0 0,0-4 13 0 0,0-4 42 0 0,1-4-81 0 0,1-3 40 0 0,1-5 14 0 0,1-4 3 0 0,1-5-12 0 0,-2-3-14 0 0,-1-4-1 0 0,-2-3 13 0 0,-1-3-1 0 0,-2-3-3 0 0,0-2-31 0 0,-2-3 9 0 0,-1-3 4 0 0,0-2 26 0 0,-2-4-59 0 0,0-2 38 0 0,-3-3 11 0 0,0-3-28 0 0,-2-4 15 0 0,-1-2 5 0 0,-2-1-7 0 0,0-2-11 0 0,-2 1 40 0 0,-1 1-26 0 0,-1 2 27 0 0,-1 3 50 0 0,1 11 98 0 0,-2 3-20 0 0,1 9 30 0 0,0 8 19 0 0,1 5-42 0 0,0 4 33 0 0,1 3-57 0 0,-1 2-40 0 0,0-3-103 0 0,-1-2-42 0 0,-2 1 8 0 0,-2 5 60 0 0,-1 6-39 0 0,-1 6 25 0 0,1 7 32 0 0,-1 6-28 0 0,2 6 25 0 0,1 3 39 0 0,3 5-57 0 0,3 2 15 0 0,2 3-19 0 0,3 1 17 0 0,3 0-34 0 0,3-1 61 0 0,2 0-42 0 0,3-3-9 0 0,2-1 36 0 0,0-4-22 0 0,2-3 17 0 0,1-3-4 0 0,1-5-8 0 0,1-4-12 0 0,-1-4 17 0 0,1-4-15 0 0,-1-3 18 0 0,0-4-14 0 0,0-2-19 0 0,-1-2 28 0 0,-1-3-23 0 0,2-2-54 0 0,-1-3 77 0 0,2-3-60 0 0,-1-3 10 0 0,0-3 39 0 0,-2-3-55 0 0,0-2 60 0 0,-3-3-74 0 0,-2-2 73 0 0,-2-1-36 0 0,-2-2 34 0 0,-3-2-27 0 0,-2-1-5 0 0,-1-1 15 0 0,-2-1-34 0 0,-1-2 52 0 0,-2-2-16 0 0,0 0-55 0 0,-2-2 74 0 0,-1 0-2 0 0,-1 1-40 0 0,0 0 29 0 0,-1 4 13 0 0,-1 2-70 0 0,1 5 32 0 0,0 6 30 0 0,2 7-21 0 0,2 7 5 0 0,2 9-19 0 0,2 8 65 0 0,1 7-75 0 0,2 6 56 0 0,2 5-7 0 0,0 3 11 0 0,2 2-39 0 0,-1 2 3 0 0,0-1 49 0 0,-1 0-21 0 0,-2-1 18 0 0,-1-2-78 0 0,-2-3 37 0 0,0-1 8 0 0,-2-2 10 0 0,-1-3 36 0 0,-1-2-64 0 0,-2-4 44 0 0,-1-9 0 0 0,0-10-29 0 0,-2-10 14 0 0,1-9-56 0 0,1-7 67 0 0,1-4-32 0 0,2-2-17 0 0,0-1 20 0 0,2-1-36 0 0,0 0-32 0 0,2 0 17 0 0,1-1 29 0 0,2 1-28 0 0,1 0-27 0 0,2 2 46 0 0,1 2-72 0 0,2 3 67 0 0,2 2 12 0 0,2 3-2 0 0,0 3-66 0 0,-3 5 15 0 0,1 3 38 0 0,1 3 33 0 0,3 4-25 0 0,0 5 40 0 0,0 5-7 0 0,-2 5 22 0 0,-3 6 14 0 0,-2 5-12 0 0,-3 4-8 0 0,-1 3 11 0 0,-2 3 5 0 0,-1 3-1 0 0,-1 1 1 0 0,-1 2 0 0 0,0 0 4 0 0,-1 1 0 0 0,0 1-38 0 0,2-2 12 0 0,0 0 36 0 0,2-2-45 0 0,3-1 39 0 0,2-3-30 0 0,2-2-24 0 0,2-3 16 0 0,3-3 21 0 0,0-2-12 0 0,2-3-22 0 0,2-3 21 0 0,1-2-8 0 0,1-3-22 0 0,2-2 54 0 0,1-3-49 0 0,4-2-17 0 0,1-2 56 0 0,3-2-33 0 0,2-4-17 0 0,2-3 29 0 0,0-1 27 0 0,-1-3-3 0 0,0-1-19 0 0,-1-1 17 0 0,-1 0-67 0 0,-1-3 51 0 0,-3 0 15 0 0,0-2-51 0 0,3-7-43 0 0,-1-1 81 0 0,-1-2-34 0 0,-2-1 16 0 0,-5 1-20 0 0,-2 0 6 0 0,-4 0 15 0 0,-4 1-37 0 0,-3 0 82 0 0,-3 1-58 0 0,-4 1 66 0 0,-2 1-55 0 0,-4 2 36 0 0,-3 0 18 0 0,-3 3-11 0 0,-3 2-32 0 0,-5 2-8 0 0,-3 2 14 0 0,-4 3-45 0 0,-3 3 84 0 0,-4 2-68 0 0,-2 4-2 0 0,-3 2 30 0 0,-1 3-3 0 0,-1 3 20 0 0,0 3-50 0 0,-1 3 53 0 0,1 3-36 0 0,2 3 48 0 0,1 2-23 0 0,2 3-15 0 0,2 1 34 0 0,3 3-40 0 0,2 2 49 0 0,3 1-56 0 0,3 2 12 0 0,3 0-14 0 0,3 1 40 0 0,3-1-22 0 0,4-1-19 0 0,2-1 43 0 0,3-2-10 0 0,5-2 14 0 0,4-4-16 0 0,3-3 19 0 0,4-3-58 0 0,3-3 50 0 0,4-2 16 0 0,2-2-60 0 0,3-3 10 0 0,1-2 28 0 0,0-2-10 0 0,1-2-20 0 0,-1-3 31 0 0,-2-3-6 0 0,-1-2-30 0 0,-1-2 19 0 0,-2-2-3 0 0,-2-2-13 0 0,-1-2 18 0 0,-3-3-34 0 0,-1-1 47 0 0,-1-3-52 0 0,-3-1 12 0 0,-3-3 42 0 0,-2-2-60 0 0,-2-3 1 0 0,-2-2 31 0 0,-2-2 17 0 0,0-3-42 0 0,-2-3 6 0 0,-1-2 26 0 0,-1-2-29 0 0,-2-3 14 0 0,-1-3 11 0 0,-1-2-14 0 0,-2-2-22 0 0,-1-1 34 0 0,-2-1-26 0 0,-1 1 22 0 0,-1 1-34 0 0,0 3 33 0 0,-2 2 18 0 0,-1 5-29 0 0,0 3 30 0 0,-2 5-27 0 0,1 4 59 0 0,2 10-148 0 0,1 4 129 0 0,1 4-81 0 0,0 8 38 0 0,2 6 32 0 0,3 10-1 0 0,4 9 18 0 0,2 10 11 0 0,5 7-16 0 0,2 8 15 0 0,3 6 5 0 0,2 4 3 0 0,2 4-13 0 0,1 1 18 0 0,2 3-25 0 0,1 1 8 0 0,2 1 1 0 0,1 0-5 0 0,2 0 6 0 0,1-1-6 0 0,1 0 16 0 0,3-1 4 0 0,1-1-19 0 0,1-2-35 0 0,2-2 37 0 0,0-4-28 0 0,1-3 17 0 0,0-4-4 0 0,0-4 15 0 0,0-4-37 0 0,-1-4 40 0 0,-1-4 43 0 0,0-5-82 0 0,-2-4 37 0 0,0-4-26 0 0,-1-4 19 0 0,-2-4-16 0 0,0-2 15 0 0,-1-5 0 0 0,-2-2-55 0 0,0-3 67 0 0,0-3-22 0 0,-1-3-21 0 0,-1-4 40 0 0,0-2-36 0 0,0-3 16 0 0,-1-2-14 0 0,-1-4 27 0 0,-2-1-32 0 0,0-2-22 0 0,-3-2 52 0 0,-1-2-50 0 0,-2-1-8 0 0,-2-2-16 0 0,-2-2 39 0 0,-2-1-23 0 0,-1 1 18 0 0,-2-1 14 0 0,-1 2-13 0 0,-2 2-22 0 0,-2 3 29 0 0,-2 4-10 0 0,-2 4-30 0 0,-3 5 19 0 0,-4 5 67 0 0,-4 6-66 0 0,0 7 28 0 0,-1 5-31 0 0,1 7 73 0 0,2 5-64 0 0,3 3 30 0 0,3 4-46 0 0,2 2 87 0 0,2 1-31 0 0,3 1 12 0 0,1 1-6 0 0,2 1-8 0 0,3-1 7 0 0,3 1 16 0 0,2-1 10 0 0,3-1-82 0 0,3-1 68 0 0,2-1-52 0 0,2-2 65 0 0,3 0-42 0 0,0-2 24 0 0,2-1-25 0 0,0-3-21 0 0,2-2 51 0 0,0-4-58 0 0,2-2 60 0 0,0-2-60 0 0,2-3 22 0 0,-1-3 17 0 0,0-1-20 0 0,-1-1 35 0 0,-1-3-52 0 0,0-1 16 0 0,-1-2-6 0 0,-1-2 14 0 0,-1-2 10 0 0,-1-2-21 0 0,0-3-16 0 0,-1-1 33 0 0,-1-3-8 0 0,-1-2 13 0 0,-2-1-16 0 0,-2 0 5 0 0,-2-1-7 0 0,-2 1 2 0 0,-2-1-11 0 0,-2 1-1 0 0,-3 1 42 0 0,-3 2-37 0 0,-4 1-28 0 0,-5 1 82 0 0,-4 3-68 0 0,-4 2 45 0 0,1 4-106 0 0,3 3-25 0 0,0 2 100 0 0,2 2-32 0 0,4 0 32 0 0,6 2 10 0 0,7-1-77 0 0,9 1 33 0 0,6 0-41 0 0,5-1 32 0 0,3 0-6 0 0,2 0-16 0 0,2 0 20 0 0,0 1-45 0 0,-1 1 79 0 0,-1 2-6 0 0,-2 0 33 0 0,-3 2 8 0 0,-2 1 4 0 0,-4 4-12 0 0,-1 2 46 0 0,-4 3-24 0 0,-4 3-23 0 0,-2 2 12 0 0,-5 1 18 0 0,-2 1-30 0 0,-2 0 25 0 0,-2 0-13 0 0,-2 1 4 0 0,0-1-11 0 0,-1 1-10 0 0,1-1 20 0 0,0 0-25 0 0,1 0 36 0 0,1-1 12 0 0,0 0-30 0 0,1-1 34 0 0,0-1-6 0 0,1 1-21 0 0,2-1 17 0 0,4-3 8 0 0,5-4-22 0 0,4-4 26 0 0,4-5-54 0 0,3-4 20 0 0,0-5-31 0 0,-1-3 31 0 0,1-3-1 0 0,-1-2-18 0 0,0-1 7 0 0,-1-2-17 0 0,0-1 32 0 0,0-1-38 0 0,-1-1 58 0 0,-1 0-49 0 0,-2 0 2 0 0,-2-2-1 0 0,-3 0 26 0 0,-2 0-36 0 0,-2 0-7 0 0,-2-2 48 0 0,-2 1-48 0 0,-2 0 53 0 0,-1 1 8 0 0,-1 0 41 0 0,-2 2 23 0 0,-1 4-194 0 0,2 5 46 0 0,-3 1 32 0 0,-1 3 33 0 0,0 5-44 0 0,1 3 23 0 0,2 5 22 0 0,6 4-41 0 0,4 3-10 0 0,5 1 54 0 0,4 2-79 0 0,3 2 62 0 0,2 0-1 0 0,1 1 5 0 0,1 0-36 0 0,1 0 40 0 0,-1 0 37 0 0,0 0-76 0 0,-1-1 101 0 0,-1 0-72 0 0,-1-1 17 0 0,-1 0 0 0 0,-1 0 31 0 0,-2 1-83 0 0,-1-1 54 0 0,-3 1-15 0 0,-3 1 134 0 0,-3 0-4 0 0,-3 1 56 0 0,-5 1 34 0 0,0-5-29 0 0,-3 0 12 0 0,-1 0-36 0 0,-4-1-4 0 0,2-2-15 0 0,-2-1-73 0 0,0 0-13 0 0,1-3 4 0 0,2-3-189 0 0,2-1 6 0 0,3-3 58 0 0,2-1-32 0 0,0-1-25 0 0,1 0-52 0 0,-1-3 10 0 0,0-7 48 0 0,4-14 25 0 0,3-13-9 0 0,5-11-31 0 0,5-6-4 0 0,2-3-20 0 0,3 0-15 0 0,2 1 73 0 0,1-2-75 0 0,1-1 40 0 0,0-2-22 0 0,1-4 52 0 0,-1-5 9 0 0,-1-3 23 0 0,-2-3 6 0 0,-1-3 10 0 0,-1 0 31 0 0,-2 0-12 0 0,1 1-18 0 0,-1 3 16 0 0,0 2-6 0 0,-2 6 19 0 0,-2 6 24 0 0,-5 6 31 0 0,-4 7 22 0 0,-5 8 67 0 0,-6 7 7 0 0,-3 6-24 0 0,-3 7 25 0 0,-4 4 15 0 0,-2 5-70 0 0,-1 5 9 0 0,-1 3-11 0 0,0 3-89 0 0,0 4 34 0 0,0 3-11 0 0,1 3-18 0 0,1 3 29 0 0,1 4 47 0 0,0 4 52 0 0,3 4-47 0 0,1 4 38 0 0,2 4-2 0 0,2 5 24 0 0,3 4 14 0 0,2 4-64 0 0,3 5-12 0 0,3 2-4 0 0,3 2-22 0 0,3 1-28 0 0,3 1 16 0 0,2 0-35 0 0,3-1 32 0 0,2-1-5 0 0,3 0-4 0 0,2-2-44 0 0,3-3 74 0 0,1-1 12 0 0,2-4-99 0 0,1-2 75 0 0,1-3-31 0 0,-1-2-1 0 0,0-4 34 0 0,-2-2-44 0 0,-1-3 10 0 0,-2-3-26 0 0,-3-2 66 0 0,-1-3-35 0 0,-1-2-24 0 0,-2-2 31 0 0,0-2-6 0 0,0-3 1 0 0,1-2-41 0 0,0-4 77 0 0,0-3-52 0 0,-1-5-2 0 0,-1-4-12 0 0,-1-3 38 0 0,-3-4-12 0 0,-1-1 28 0 0,-2-3-76 0 0,-1-1 56 0 0,-1-2-39 0 0,-1-1 25 0 0,-1-1-12 0 0,-2-1 32 0 0,-2-2-56 0 0,-2 0 13 0 0,-2 0 32 0 0,-3-2-53 0 0,-1 1 59 0 0,-1-1-18 0 0,-3 2 1 0 0,-2 1-31 0 0,-1 3 14 0 0,-1 1-2 0 0,-2 4-6 0 0,-1 2 26 0 0,-1 3-49 0 0,-1 3 24 0 0,-2 2-13 0 0,0 3-2 0 0,0 2 52 0 0,0 3-34 0 0,0 2-6 0 0,1 4 26 0 0,0 3-14 0 0,1 1 5 0 0,2 3-10 0 0,2 2 44 0 0,2 0-41 0 0,1 1 14 0 0,2 1-18 0 0,1 1 4 0 0,2 0 12 0 0,2 0-4 0 0,1 0 2 0 0,3 0-47 0 0,2-1 19 0 0,2 0 5 0 0,4-2 20 0 0,3-1-32 0 0,2-2 11 0 0,3-2 1 0 0,1-2-30 0 0,3-3 51 0 0,1-2-35 0 0,0-2-30 0 0,2-1-14 0 0,0-2 19 0 0,-4 0-23 0 0,1-1-54 0 0,0-2 86 0 0,-4 1-43 0 0,2-2-9 0 0,-4 0 51 0 0,1-1 2 0 0,-2 0-46 0 0,1-2 73 0 0,2-2 28 0 0,2-3-53 0 0,1-2-40 0 0,-4 2 34 0 0,-1 0 55 0 0,-3 1 29 0 0,-3 3-184 0 0,-2 2-36 0 0,-3 3 67 0 0,0 2-42 0 0,-5 4-333 0 0,1 0 360 0 0,0 1 30 0 0,0 5 3 0 0,3 6 30 0 0,3 5 95 0 0,7-1-34 0 0,4-2 18 0 0,5-7-12 0 0,3-7 41 0 0,2-7-59 0 0,0-6-42 0 0,-1-4 43 0 0,-1-4-59 0 0,-3-1 58 0 0,-5 3 103 0 0,-4 3-24 0 0,-4 5-151 0 0,-1-1 136 0 0,3 1-72 0 0,2 1 76 0 0,1 4-81 0 0,0 4 26 0 0,0 5 37 0 0,-3 4-26 0 0,-4 4 84 0 0,-3 2-36 0 0,-3 1-52 0 0,-3 1 74 0 0,0-4 90 0 0,-3 0-94 0 0,2-3 64 0 0,1-4 10 0 0,0-2-42 0 0,2-3 39 0 0,-2 1-8 0 0,1-1-53 0 0,0 0 25 0 0,-2 1-80 0 0,-2-3 2 0 0,-1-4-28 0 0,0-7 9 0 0,2-5-18 0 0,4-5 46 0 0,2-1-61 0 0,3-2 43 0 0,2 1-23 0 0,1 0 2 0 0,3 0-10 0 0,0 0-7 0 0,2-1 16 0 0,2 0-6 0 0,1 0 6 0 0,1 1-33 0 0,2 1 42 0 0,2 1-23 0 0,0 3 45 0 0,2 2-110 0 0,0 1 56 0 0,-4 4-67 0 0,0 4 157 0 0,0 6-80 0 0,-2 10 48 0 0,-2 6-33 0 0,-3 7 52 0 0,-5 2-40 0 0,-4 1 42 0 0,-3 0-8 0 0,-2-2-24 0 0,-2-1 3 0 0,1-1-12 0 0,0-1 3 0 0,1 0-30 0 0,0 0 3 0 0,3 0 58 0 0,2-1-55 0 0,4 0 52 0 0,3-1-33 0 0,3-3 10 0 0,4-2 1 0 0,4-4 9 0 0,2-3-44 0 0,2-4 31 0 0,2-2-10 0 0,-1-3-31 0 0,1-2 61 0 0,-2-1-38 0 0,-1-1-25 0 0,0-1 18 0 0,-3-1 34 0 0,1-1-11 0 0,-2-1-55 0 0,1-1 69 0 0,0 0-70 0 0,0-1 67 0 0,1 0-10 0 0,-1-1-6 0 0,0 1-9 0 0,-1-1 2 0 0,-1-1 49 0 0,0 0-84 0 0,-1 0 73 0 0,-1 0-13 0 0,-2 0-24 0 0,-2 0 13 0 0,-2-1-14 0 0,-2-1 18 0 0,-1 1-25 0 0,-3-1 36 0 0,-1 0-11 0 0,-3 0-15 0 0,-1 0 20 0 0,-3 2-12 0 0,-2 0 18 0 0,-4 0-5 0 0,-3 1-3 0 0,-4 2-17 0 0,-2 0 33 0 0,-2 3 12 0 0,-2 2-40 0 0,0 2-4 0 0,-1 2-10 0 0,1 4-46 0 0,1 2 49 0 0,1 4 11 0 0,2 3 15 0 0,2 4 0 0 0,3 2 2 0 0,3 1 4 0 0,3 2-10 0 0,3 0-15 0 0,3-1-10 0 0,3 0 1 0 0,4-2-7 0 0,4 1 16 0 0,3-2-1 0 0,5-1 11 0 0,2-1-30 0 0,2-3 9 0 0,1-3 33 0 0,1-3-10 0 0,-2-3 14 0 0,0-2-58 0 0,1-2 54 0 0,1-3-23 0 0,0-2 16 0 0,1-2-31 0 0,-2-1 32 0 0,-1-2-52 0 0,-3-2 71 0 0,-3-1-36 0 0,-1-1 21 0 0,-3-2-18 0 0,-1-1 14 0 0,-3-1 19 0 0,-2-1-10 0 0,-2 0-14 0 0,-1 0 23 0 0,-1-1-3 0 0,-2-1-40 0 0,0-1 26 0 0,0-3 46 0 0,-2-2-61 0 0,0-3 82 0 0,0-2 23 0 0,-2-2 19 0 0,-1-2 0 0 0,-1-3 8 0 0,-1-2 7 0 0,-1-1-6 0 0,-2-2 68 0 0,-2-1-94 0 0,-1-1 17 0 0,-1 0-49 0 0,-1 2 19 0 0,1 2 43 0 0,3 9-64 0 0,3 11 35 0 0,4 8-53 0 0,3 9-145 0 0,-2 1 124 0 0,-3 7-28 0 0,-5 10 25 0 0,-2 11-31 0 0,-1 13 16 0 0,3 10-25 0 0,3 8 16 0 0,5 4 4 0 0,5 3 13 0 0,3 3-36 0 0,5 1-11 0 0,2 1 66 0 0,3 0-30 0 0,1-1 11 0 0,1 0-1 0 0,-2-3-33 0 0,-2-1 29 0 0,-2-2 12 0 0,-3-2-12 0 0,-1-3-51 0 0,-2-2 10 0 0,-1-2-1 0 0,-2-3-166 0 0,0-3 0 0 0,0 0-168 0 0,0-3-68 0 0,-1-1-26 0 0,-1-1-145 0 0,0-2-31 0 0,-2-1-131 0 0,2-8 102 0 0,-1-2-109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6.9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2190.34766"/>
      <inkml:brushProperty name="anchorY" value="-21139.80078"/>
      <inkml:brushProperty name="scaleFactor" value="0.5"/>
    </inkml:brush>
  </inkml:definitions>
  <inkml:trace contextRef="#ctx0" brushRef="#br0">186 112 6941 0 0,'0'0'0'0'0,"-10"2"-8"0"0,-15 2 4 0 0,-9 0 23 0 0,-5-2 12 0 0,3 0-20 0 0,8 0 22 0 0,15-1-17 0 0,18 1 6 0 0,20-1-7 0 0,20 0-36 0 0,20-1 81 0 0,18 0-59 0 0,17-2 20 0 0,15-1-19 0 0,13-3 8 0 0,10-1-26 0 0,7-2 40 0 0,5-2-17 0 0,0-2-4 0 0,-1-2-21 0 0,-6-1-195 0 0,-7-1-133 0 0,-8-1-125 0 0,-29 3-6591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7.4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655.51953"/>
      <inkml:brushProperty name="anchorY" value="-21874.99805"/>
      <inkml:brushProperty name="scaleFactor" value="0.5"/>
    </inkml:brush>
  </inkml:definitions>
  <inkml:trace contextRef="#ctx0" brushRef="#br0">135 16 3148 0 0,'0'0'108'0'0,"3"-3"38"0"0,0 0 2 0 0,0 0 54 0 0,0 0-9 0 0,-1 1 67 0 0,0 1-3 0 0,-1 3-27 0 0,-4 5-36 0 0,-4 7-62 0 0,-5 5-23 0 0,-2 5-9 0 0,-3 2-40 0 0,1 0-47 0 0,0 0-12 0 0,1 0 17 0 0,2-2-32 0 0,1-1 37 0 0,3-1-25 0 0,2-2-29 0 0,2-4-85 0 0,1-2-175 0 0,3-4-41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7.62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673.49609"/>
      <inkml:brushProperty name="anchorY" value="-21319.55469"/>
      <inkml:brushProperty name="scaleFactor" value="0.5"/>
    </inkml:brush>
  </inkml:definitions>
  <inkml:trace contextRef="#ctx0" brushRef="#br0">8 24 3708 0 0,'0'0'0'0'0,"2"-3"52"0"0,8-13 3345 0 0,-8 13-3210 0 0,0 1-48 0 0,-1 4-5 0 0,0 4 6 0 0,-3 6 5 0 0,0 5-12 0 0,0 4-33 0 0,-1 4-18 0 0,0 1-78 0 0,0 2 6 0 0,1 0 6 0 0,0 1-142 0 0,0 0-196 0 0,0 0-144 0 0,0 0-179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8.14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2817.85547"/>
      <inkml:brushProperty name="anchorY" value="-20753.61133"/>
      <inkml:brushProperty name="scaleFactor" value="0.5"/>
    </inkml:brush>
  </inkml:definitions>
  <inkml:trace contextRef="#ctx0" brushRef="#br0">608 35 4148 0 0,'0'0'0'0'0,"-1"-5"56"0"0,-2-2 33 0 0,1 1 23 0 0,1 1-14 0 0,0 2-7 0 0,-1-1 655 0 0,2 1-546 0 0,2 1 80 0 0,3 7 13 0 0,5 9-30 0 0,5 13-5 0 0,5 12 1 0 0,4 10 6 0 0,3 7-35 0 0,0 6 29 0 0,0 3-61 0 0,-2 2-15 0 0,-3 1 81 0 0,-4-1-18 0 0,-5-1-19 0 0,-5-1-15 0 0,-5 0-10 0 0,-4 1-47 0 0,-6 0-39 0 0,-6 2 40 0 0,-6 3-106 0 0,-5 1 64 0 0,-7 2-102 0 0,-7 1 55 0 0,-8 0-75 0 0,-7 1-50 0 0,-10 1-35 0 0,-9 1-122 0 0,-10 1-130 0 0,-9 0-173 0 0,-10 1-49 0 0,-9-1-215 0 0,18-16-7568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49.99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363.47266"/>
      <inkml:brushProperty name="anchorY" value="-21765.0332"/>
      <inkml:brushProperty name="scaleFactor" value="0.5"/>
    </inkml:brush>
  </inkml:definitions>
  <inkml:trace contextRef="#ctx0" brushRef="#br0">152 15 3348 0 0,'0'0'1064'0'0,"3"-3"-1043"0"0,5-2 6 0 0,1 0-25 0 0,-1 3 14 0 0,-5 4 4 0 0,-3 6-25 0 0,-7 5 8 0 0,-4 5-17 0 0,-4 4 32 0 0,-3 4-24 0 0,-1 3 18 0 0,-2 1-6 0 0,1 1 12 0 0,0 0 10 0 0,3 0-2 0 0,3 0 16 0 0,3-2-8 0 0,4 0 21 0 0,5-1 4 0 0,3-2 4 0 0,5-1-9 0 0,4-2-39 0 0,3-2 39 0 0,2-1-14 0 0,4-2-28 0 0,1-2-1 0 0,3-3-2 0 0,1-3 18 0 0,1-1-57 0 0,1-2 78 0 0,0-3-29 0 0,0 0-65 0 0,0-1 62 0 0,0-3-26 0 0,0 0-3 0 0,0-2-30 0 0,1-1 40 0 0,-1-1-28 0 0,0 0 9 0 0,-1 0 50 0 0,0 0-48 0 0,-3 2 77 0 0,-1 3-26 0 0,-5 5 19 0 0,-5 4 48 0 0,-7 6 10 0 0,-8 5 103 0 0,-7 4-21 0 0,-7 3-14 0 0,-5 4 22 0 0,-4 0 29 0 0,-3 2-18 0 0,-1 1 4 0 0,-1-1-33 0 0,0 0-71 0 0,-1-1 47 0 0,-1 1-20 0 0,2 0 18 0 0,-1 1 10 0 0,3-1-2 0 0,1-1-31 0 0,2-1 5 0 0,3 0 1 0 0,1-3-43 0 0,3-2-30 0 0,4-6 15 0 0,4-3-74 0 0,2-2 72 0 0,5 0-34 0 0,4-2-17 0 0,7-1 38 0 0,5-3-68 0 0,6-2-148 0 0,5-4-68 0 0,5-3-268 0 0,6-4-207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0.20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515.25"/>
      <inkml:brushProperty name="anchorY" value="-22181.58398"/>
      <inkml:brushProperty name="scaleFactor" value="0.5"/>
    </inkml:brush>
  </inkml:definitions>
  <inkml:trace contextRef="#ctx0" brushRef="#br0">144 155 7197 0 0,'0'0'0'0'0,"-2"-3"64"0"0,-4-5 32 0 0,-3-3 66 0 0,-5-2 58 0 0,-3-4 172 0 0,-2-1 42 0 0,-1-2 44 0 0,3 4 75 0 0,2 0-114 0 0,5 3 20 0 0,2 4-101 0 0,4 3-38 0 0,2 3-224 0 0,1 2 34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0.42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9527.56836"/>
      <inkml:brushProperty name="anchorY" value="-21183.14844"/>
      <inkml:brushProperty name="scaleFactor" value="0.5"/>
    </inkml:brush>
  </inkml:definitions>
  <inkml:trace contextRef="#ctx0" brushRef="#br0">471 1 4188 0 0,'0'0'0'0'0,"-1"4"-8"0"0,-1 1 220 0 0,0-1 95 0 0,-1 6 1671 0 0,3-4-1333 0 0,2 10 11 0 0,2 9-91 0 0,4 9-112 0 0,3 5 5 0 0,2 1-113 0 0,1-2 20 0 0,-1-2 11 0 0,-2-2-110 0 0,-2-4-9 0 0,-4-1-87 0 0,-5-1 9 0 0,-5 1-66 0 0,-6 0-64 0 0,-7 2 0 0 0,-8 1-100 0 0,-9 2-158 0 0,-9 3-180 0 0,-9 0-160 0 0,-10 2-222 0 0,-7 1-131 0 0,-7-1-172 0 0,-6 0-181 0 0,15-8-6034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1.82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3545.04297"/>
      <inkml:brushProperty name="anchorY" value="-50037.78125"/>
      <inkml:brushProperty name="scaleFactor" value="0.5"/>
    </inkml:brush>
  </inkml:definitions>
  <inkml:trace contextRef="#ctx0" brushRef="#br0">68 232 3468 0 0,'0'0'0'0'0,"-4"-4"28"0"0,-7-8 108 0 0,2 1-74 0 0,-3-5 0 0 0,2 3 35 0 0,2-2 0 0 0,1 2-41 0 0,3 0-18 0 0,2-2-7 0 0,3 0-86 0 0,2-2 9 0 0,3 1 72 0 0,3-1-26 0 0,4 2 36 0 0,2 2-73 0 0,2 1 74 0 0,4 3-127 0 0,1 4 153 0 0,4 6-43 0 0,-1 7 1 0 0,-2 5-46 0 0,-5 6 68 0 0,-5 2-13 0 0,-5 2 23 0 0,-5 1-41 0 0,-3 1-5 0 0,-3 1 41 0 0,-3-1-23 0 0,-1 1 36 0 0,-2-1-32 0 0,-1-1-22 0 0,-1-1 43 0 0,0-1 22 0 0,-1 0-38 0 0,2-5 47 0 0,2-4 19 0 0,3-5-37 0 0,3-4 97 0 0,0-2 20 0 0,1 2-122 0 0,1 5-21 0 0,6 3 65 0 0,8 1-97 0 0,10-1 39 0 0,5-3-37 0 0,5-3-15 0 0,2-4 8 0 0,0-3 14 0 0,0-2-5 0 0,-2-2-39 0 0,1-2-67 0 0,0-1-114 0 0,0 0-82 0 0,-6 0-5162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2.4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4833.39063"/>
      <inkml:brushProperty name="anchorY" value="-51051.48047"/>
      <inkml:brushProperty name="scaleFactor" value="0.5"/>
    </inkml:brush>
  </inkml:definitions>
  <inkml:trace contextRef="#ctx0" brushRef="#br0">0 134 3148 0 0,'0'0'0'0'0,"0"-5"0"0"0,3-8 52 0 0,4-5 101 0 0,0 1-77 0 0,7 0-1 0 0,8 0 20 0 0,11 1-14 0 0,-3 4 22 0 0,4 3-57 0 0,2 3-25 0 0,-1 3 10 0 0,-2 3 58 0 0,-4 4-23 0 0,-7 1 10 0 0,-5 2-14 0 0,-5 0 37 0 0,-3 2-12 0 0,-3-1 15 0 0,-2 2 6 0 0,-3 3-6 0 0,-2 3 35 0 0,-3 1-24 0 0,-3 1 47 0 0,-3 0-56 0 0,-3 0 28 0 0,-1-1-52 0 0,-3-1 52 0 0,0-1 11 0 0,3-3 11 0 0,-1-1 4 0 0,4-3-36 0 0,-1 0 26 0 0,3-3-48 0 0,3-1 23 0 0,1-2-55 0 0,3 0 19 0 0,0 0-40 0 0,2 4-56 0 0,8 3 5 0 0,7 2 26 0 0,8 2 4 0 0,5 0-47 0 0,4-1 44 0 0,3 0-53 0 0,1 0 62 0 0,0-1-28 0 0,1 1 28 0 0,-2 0-53 0 0,-2 1 44 0 0,-2 1-20 0 0,-2-1 24 0 0,-6-2 51 0 0,-7-3 14 0 0,-3 1-98 0 0,-5 5 50 0 0,-4 8 19 0 0,-9 4-41 0 0,-7 3 94 0 0,-9-1-55 0 0,-8-2 93 0 0,-5-5-52 0 0,-6-3 36 0 0,-2-3-69 0 0,-3-2-4 0 0,0-3 17 0 0,1-1-74 0 0,1-2 36 0 0,4-2-52 0 0,4 0-61 0 0,9-2 2 0 0,7-1-157 0 0,8-1-98 0 0,5 0-192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2.8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819.17188"/>
      <inkml:brushProperty name="anchorY" value="-52462.66797"/>
      <inkml:brushProperty name="scaleFactor" value="0.5"/>
    </inkml:brush>
  </inkml:definitions>
  <inkml:trace contextRef="#ctx0" brushRef="#br0">108 126 2640 0 0,'0'0'195'0'0,"3"-4"-8"0"0,0 0-47 0 0,0 0 84 0 0,1-4 34 0 0,-1-1 50 0 0,-1 2-22 0 0,-1-5 17 0 0,0 1-22 0 0,-1 2-93 0 0,1 2 78 0 0,-1 2-128 0 0,-3-3 9 0 0,1 1-26 0 0,0 1-54 0 0,0 2 31 0 0,-1-3 30 0 0,0 2-48 0 0,1 1 116 0 0,-3 0-48 0 0,-1 3 50 0 0,-3 6-48 0 0,-4 8 11 0 0,-3 5-37 0 0,0 5-47 0 0,3-2-3 0 0,1 0-28 0 0,2-5 48 0 0,4-4-35 0 0,2 1-40 0 0,3 4 8 0 0,7 4-20 0 0,10 3 3 0 0,13-2-82 0 0,15-5-93 0 0,10-5-44 0 0,3-7-123 0 0,-1-5-58 0 0,-6-5-60 0 0,-8-3-133 0 0,-11 1-5442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3.07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943.57031"/>
      <inkml:brushProperty name="anchorY" value="-53422.75"/>
      <inkml:brushProperty name="scaleFactor" value="0.5"/>
    </inkml:brush>
  </inkml:definitions>
  <inkml:trace contextRef="#ctx0" brushRef="#br0">154 21 3032 0 0,'0'0'0'0'0,"-8"-1"12"0"0,-10-2 38 0 0,1 0 35 0 0,-5 0-78 0 0,4 0 97 0 0,4 1 22 0 0,-2-1-38 0 0,5 2 7 0 0,2 0-16 0 0,0 1 50 0 0,2 2-2 0 0,3 5 8 0 0,4 4-42 0 0,3 4 27 0 0,4 2 32 0 0,3 3-10 0 0,2 0 53 0 0,1 2-42 0 0,0-1-8 0 0,0 1 2 0 0,-2 0 25 0 0,-1 1-40 0 0,0 0-67 0 0,-2 1-23 0 0,-1-1-14 0 0,1 0-16 0 0,-3-5-222 0 0,-1-5-51 0 0,-1-4-97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3.6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082.60156"/>
      <inkml:brushProperty name="anchorY" value="-52895.3125"/>
      <inkml:brushProperty name="scaleFactor" value="0.5"/>
    </inkml:brush>
  </inkml:definitions>
  <inkml:trace contextRef="#ctx0" brushRef="#br0">56 149 3388 0 0,'0'0'0'0'0,"-2"-5"60"0"0,-1-3 70 0 0,-1-5-15 0 0,0 0 106 0 0,-2-2-8 0 0,1 1 36 0 0,2 3 33 0 0,-1 0-40 0 0,1 2-46 0 0,1 2-34 0 0,1 3 9 0 0,1 1-101 0 0,-2-1-33 0 0,-1-3 32 0 0,0 1-3 0 0,-1-1-24 0 0,1 2 80 0 0,1 1-71 0 0,0 2 42 0 0,3 3-16 0 0,0 0-6 0 0,3 4 35 0 0,-1 0-24 0 0,3 4-16 0 0,0-2 1 0 0,1 4 40 0 0,2 3-27 0 0,1 2 0 0 0,1 3-22 0 0,2 2 10 0 0,0 0-4 0 0,-3-3 14 0 0,1-2-28 0 0,0-1-37 0 0,2-1-28 0 0,1-1 5 0 0,2-3 64 0 0,2-1-44 0 0,2-2 8 0 0,1-2-38 0 0,2-1 52 0 0,-1-1-51 0 0,-1-1 16 0 0,0 0 13 0 0,-1 1-28 0 0,0 1 28 0 0,-1 2 1 0 0,-5-1 74 0 0,-3-1-1 0 0,-4 0 43 0 0,-3-2-36 0 0,-3-1-15 0 0,1 4 22 0 0,-2 8-22 0 0,-5 7 1 0 0,-5 6 0 0 0,-5 1-43 0 0,-4-1 2 0 0,-2-4-26 0 0,-2-4 1 0 0,0-4-2 0 0,-1-3 27 0 0,1-3-41 0 0,0-3 32 0 0,0 0 5 0 0,1-1-96 0 0,0-1 90 0 0,1 0-68 0 0,1 0-4 0 0,0-1-138 0 0,0 0-128 0 0,1-2-52 0 0,3 1-206 0 0,0-2-18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3.87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185.3125"/>
      <inkml:brushProperty name="anchorY" value="-52392.875"/>
      <inkml:brushProperty name="scaleFactor" value="0.5"/>
    </inkml:brush>
  </inkml:definitions>
  <inkml:trace contextRef="#ctx0" brushRef="#br0">70 326 3308 0 0,'0'0'0'0'0,"-5"-5"0"0"0,-6-6 84 0 0,0 0-19 0 0,-1-2 52 0 0,1 2 27 0 0,3 2 50 0 0,0-1 32 0 0,4-2 20 0 0,5-4-20 0 0,5-2-10 0 0,5-1 7 0 0,5 2-69 0 0,2 1-9 0 0,3 3-14 0 0,1 2-57 0 0,2 3-33 0 0,0 0 38 0 0,1 0-34 0 0,-1-1-18 0 0,1 0 5 0 0,0-1 28 0 0,-1 0-83 0 0,0 0 49 0 0,-1 0-8 0 0,0 2-37 0 0,0 0 22 0 0,-1 2-4 0 0,-1 0 15 0 0,0 2-79 0 0,0-1-9 0 0,0 1-71 0 0,-1 0-74 0 0,-4 0-97 0 0,-5 1-22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4.36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481.97656"/>
      <inkml:brushProperty name="anchorY" value="-52912.07422"/>
      <inkml:brushProperty name="scaleFactor" value="0.5"/>
    </inkml:brush>
  </inkml:definitions>
  <inkml:trace contextRef="#ctx0" brushRef="#br0">223 6 3308 0 0,'0'0'0'0'0,"3"0"24"0"0,2 0 117 0 0,-1 0-43 0 0,-1-1 47 0 0,0 0 33 0 0,-2 1 25 0 0,-1-2 34 0 0,-7 0-53 0 0,-6 3 60 0 0,-8 4-32 0 0,-5 3-41 0 0,-3 4-2 0 0,1 2-45 0 0,3 2 6 0 0,3 3 18 0 0,5 1 25 0 0,3 3-10 0 0,3 1-41 0 0,3 3 41 0 0,2-1-15 0 0,1 2-29 0 0,1-1-9 0 0,1 0-37 0 0,2-1-24 0 0,0-1-52 0 0,2 0 62 0 0,2-1-60 0 0,3-2-23 0 0,3-1 66 0 0,2-2-74 0 0,2-2 42 0 0,3-3-12 0 0,1-1 6 0 0,1-3-5 0 0,2-1 11 0 0,0-1 34 0 0,1-1-61 0 0,1-3 63 0 0,2-1-62 0 0,-5-2 120 0 0,-3-1 3 0 0,-6 0 64 0 0,-1-2 1001 0 0,-2-2-914 0 0,0-1-72 0 0,0 1-20 0 0,0 1-56 0 0,-3 1 66 0 0,6-7-57 0 0,4-10-29 0 0,-1-8-52 0 0,-3-5-17 0 0,-8 2 4 0 0,-7 5-20 0 0,-8 6 24 0 0,-6 7-64 0 0,-5 6 47 0 0,-4 4-53 0 0,-1 5 56 0 0,0 1-26 0 0,-2 2 13 0 0,7-1-115 0 0,5-1 5 0 0,7-1-69 0 0,5-1-136 0 0,4-1-77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4.8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510.00781"/>
      <inkml:brushProperty name="anchorY" value="-52410.96094"/>
      <inkml:brushProperty name="scaleFactor" value="0.5"/>
    </inkml:brush>
  </inkml:definitions>
  <inkml:trace contextRef="#ctx0" brushRef="#br0">9 156 3188 0 0,'0'0'0'0'0,"-1"-3"64"0"0,1-1 66 0 0,-2-7 2153 0 0,1 7-2273 0 0,-2-3 20 0 0,1-3 22 0 0,3-3-36 0 0,3 0 30 0 0,7 1-36 0 0,4 0 14 0 0,4 2 33 0 0,2 0-48 0 0,2 2 35 0 0,1 0-6 0 0,-1 1 62 0 0,-4 2-12 0 0,-1 0 82 0 0,-4 2-48 0 0,-4 1 27 0 0,1-1-16 0 0,-4 1 33 0 0,4 0 1510 0 0,-6 1-1587 0 0,3 1-81 0 0,4 2 121 0 0,2 4-30 0 0,0 5 91 0 0,-1 6-21 0 0,-2 4 34 0 0,-3 4 13 0 0,-1 2-82 0 0,-2 3 76 0 0,0 1-48 0 0,0 1 60 0 0,-2 1-96 0 0,1-1 52 0 0,0 1-3 0 0,1-1-104 0 0,-1 1 97 0 0,0 0-28 0 0,0 0-2 0 0,1-1-76 0 0,-1-1-16 0 0,0-1-15 0 0,0-3-34 0 0,-1-2 41 0 0,0-2-38 0 0,-1-2 6 0 0,0-5-290 0 0,-1-5-17 0 0,0-4-139 0 0,-1-3-160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5.38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742.89844"/>
      <inkml:brushProperty name="anchorY" value="-53759.66406"/>
      <inkml:brushProperty name="scaleFactor" value="0.5"/>
    </inkml:brush>
  </inkml:definitions>
  <inkml:trace contextRef="#ctx0" brushRef="#br0">347 114 3388 0 0,'0'0'0'0'0,"1"-4"48"0"0,0 0 75 0 0,1-4 53 0 0,-1 1 50 0 0,0-3 31 0 0,0 2 35 0 0,0-8 2791 0 0,-6 11-2899 0 0,-10-4 22 0 0,-15-4-18 0 0,-12-1 15 0 0,-5 4-51 0 0,-1 4-55 0 0,4 7-25 0 0,7 5-59 0 0,7 4 26 0 0,7 4-23 0 0,6 2 15 0 0,6 2-28 0 0,6 1 4 0 0,5 1 2 0 0,4 0-6 0 0,6-1 2 0 0,3 0 13 0 0,3-1-14 0 0,3 1 6 0 0,3-1-12 0 0,1 1 27 0 0,2-1 20 0 0,1 0-57 0 0,0-1 66 0 0,0 0-62 0 0,-1-1 32 0 0,1-1-20 0 0,-2 0-4 0 0,0-1 25 0 0,-2 1-55 0 0,-1-1 7 0 0,-2 0 113 0 0,-2 1-86 0 0,-3 0 27 0 0,-5-1-44 0 0,-5 1 6 0 0,-7-1 89 0 0,-7-2-32 0 0,-7-2-4 0 0,-4-2 38 0 0,-4-2 34 0 0,-3-1 52 0 0,0-3 54 0 0,-1-1 24 0 0,1-1 97 0 0,6-1-93 0 0,1-2-31 0 0,2-2 50 0 0,0-2-105 0 0,2-3-26 0 0,1-3-99 0 0,2-1-20 0 0,4-3-17 0 0,2-2-30 0 0,2-2 34 0 0,4-2-54 0 0,3-1 44 0 0,2-3-37 0 0,4 0 33 0 0,3-1-135 0 0,3 1-120 0 0,2 0-75 0 0,2 1-240 0 0,2 1-136 0 0,1 0-201 0 0,0 2-201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5.8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763.32031"/>
      <inkml:brushProperty name="anchorY" value="-52915.49609"/>
      <inkml:brushProperty name="scaleFactor" value="0.5"/>
    </inkml:brush>
  </inkml:definitions>
  <inkml:trace contextRef="#ctx0" brushRef="#br0">295 169 3108 0 0,'0'0'0'0'0,"6"-5"20"0"0,3-1 122 0 0,-2 0-17 0 0,0 1 22 0 0,2-2 1697 0 0,-7 0-1524 0 0,-5-10 50 0 0,-10-7-55 0 0,-10-2 47 0 0,-9 1 18 0 0,-4 5-60 0 0,-1 7-36 0 0,2 6-86 0 0,2 6 20 0 0,4 4-24 0 0,8 2-71 0 0,1 1-50 0 0,3 1 4 0 0,4-1-4 0 0,4-1-174 0 0,3-2 59 0 0,1 2 24 0 0,2 6 33 0 0,6 6-80 0 0,5 4 168 0 0,6 0-70 0 0,4-4-12 0 0,2-5-19 0 0,1-5-8 0 0,1-5 23 0 0,0-4 10 0 0,0-4-85 0 0,1-1 30 0 0,0-2 67 0 0,-4 1 57 0 0,-5 2 12 0 0,-4 1-51 0 0,-5 3 56 0 0,2-2-4 0 0,4 2-8 0 0,3 3 32 0 0,1 6 0 0 0,1 6-17 0 0,-3 7-7 0 0,-2 5-22 0 0,-3 4-61 0 0,-2 1 24 0 0,-2 2-25 0 0,-1 0 52 0 0,1 0-105 0 0,0 1 66 0 0,-1-1 19 0 0,2-1-68 0 0,-1-1 38 0 0,1-2 6 0 0,0-1-23 0 0,-1-2-5 0 0,1-2 29 0 0,0-2-47 0 0,-2-5-215 0 0,0-4-126 0 0,-2-5-68 0 0,0-3-221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6.1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719.57813"/>
      <inkml:brushProperty name="anchorY" value="-54201.17969"/>
      <inkml:brushProperty name="scaleFactor" value="0.5"/>
    </inkml:brush>
  </inkml:definitions>
  <inkml:trace contextRef="#ctx0" brushRef="#br0">10 30 3108 0 0,'0'0'0'0'0,"-2"-5"24"0"0,-6-19 4027 0 0,13 30-3735 0 0,6 12-66 0 0,7 14-15 0 0,4 9 21 0 0,3 6-44 0 0,-1 1-34 0 0,0-2-38 0 0,-2-4-54 0 0,-2-5 20 0 0,-3-4-16 0 0,0-3 3 0 0,-1-3-43 0 0,-1-2-7 0 0,-1-3 9 0 0,-2-1-38 0 0,-1-2 25 0 0,-3-5-168 0 0,-3-3-116 0 0,-1-5-92 0 0,-3-3-144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26.46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7846.5625"/>
      <inkml:brushProperty name="anchorY" value="-55546.12109"/>
      <inkml:brushProperty name="scaleFactor" value="0.5"/>
    </inkml:brush>
  </inkml:definitions>
  <inkml:trace contextRef="#ctx0" brushRef="#br0">0 306 2952 0 0,'0'0'0'0'0,"0"-4"72"0"0,0-1 52 0 0,0-4 59 0 0,0-16 3886 0 0,0 23-3766 0 0,1 1-45 0 0,2 3-10 0 0,2 5-10 0 0,3 4-24 0 0,2 2-55 0 0,4 2 18 0 0,1-1 14 0 0,4 0 64 0 0,2-3-31 0 0,2 0 5 0 0,0-2 28 0 0,2-2-46 0 0,-1-2 33 0 0,2-1-86 0 0,0-3 48 0 0,0-2-92 0 0,0-3 53 0 0,1-1-24 0 0,1-2 67 0 0,0-1 28 0 0,0-3-33 0 0,-2 0 71 0 0,-2-1-34 0 0,-2-1 87 0 0,0-1 4 0 0,-3 0 64 0 0,0-1-93 0 0,-3-2-43 0 0,-1 0 33 0 0,-1-1-60 0 0,-4-1 16 0 0,-2 1-24 0 0,-3 1-80 0 0,-4 0-34 0 0,-4 1 9 0 0,-3-1-28 0 0,-3 1-27 0 0,-5 0 2 0 0,-2-1-18 0 0,-5 1-70 0 0,-4 1 18 0 0,-4 3-28 0 0,-4 2-38 0 0,-5 4-32 0 0,-2 2-218 0 0,-3 3-133 0 0,-1 3-262 0 0,0 0-175 0 0,1 2-265 0 0,2 2-263 0 0,2 2-250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33.09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3915.42188"/>
      <inkml:brushProperty name="anchorY" value="-59726.77734"/>
      <inkml:brushProperty name="scaleFactor" value="0.5"/>
    </inkml:brush>
  </inkml:definitions>
  <inkml:trace contextRef="#ctx0" brushRef="#br0">10 1384 3588 0 0,'0'0'0'0'0,"-3"-2"52"0"0,-1-1-42 0 0,2-1 54 0 0,6-2-22 0 0,9 1-3 0 0,9-1 26 0 0,9 2 10 0 0,10 1 8 0 0,8 1 18 0 0,6 0 71 0 0,7 1-37 0 0,3-1 6 0 0,5-1 19 0 0,3-1-58 0 0,2-2 73 0 0,4-2-65 0 0,2-2 20 0 0,3-2-94 0 0,2-2 52 0 0,2-2-66 0 0,2 0 68 0 0,0-1 44 0 0,0-1-86 0 0,1 1 59 0 0,0-1-57 0 0,1 2 62 0 0,1-1-102 0 0,2 0 151 0 0,1 0-140 0 0,1 0 12 0 0,2-1 19 0 0,1-1-44 0 0,2 0 87 0 0,0-2-100 0 0,2 0 92 0 0,0 0-149 0 0,2 0 95 0 0,0-1-88 0 0,0 1 23 0 0,0 0 20 0 0,-1-1-74 0 0,-1 0 94 0 0,-1-1-35 0 0,-2 1 58 0 0,-1 0-13 0 0,-1-1 52 0 0,-1-1-26 0 0,-1 1 66 0 0,-1-1-14 0 0,-2-1-16 0 0,-3 1 36 0 0,-2 0-22 0 0,-3 1-11 0 0,-4 0-10 0 0,-5 1 29 0 0,-3 0-85 0 0,-6 1 77 0 0,-3 0-53 0 0,-5 1 5 0 0,-4 0-19 0 0,-2 0 18 0 0,-3 1 25 0 0,-1 0-67 0 0,0 1-6 0 0,0-1-11 0 0,2 0 9 0 0,1 1 5 0 0,3-1 8 0 0,2 0-39 0 0,2 0-29 0 0,2 0 34 0 0,1 1 60 0 0,1 0-30 0 0,0 0-14 0 0,-1 1-22 0 0,1 1 8 0 0,-2 0 38 0 0,-1 1-36 0 0,-2 2 65 0 0,-5 0-70 0 0,-2 2 27 0 0,-5 2-8 0 0,-5 0 14 0 0,-4 1 14 0 0,-4 1-44 0 0,-5 1 51 0 0,-2 1-77 0 0,-3 0 107 0 0,0 0-66 0 0,-1 0 40 0 0,0-1 14 0 0,-4 2 28 0 0,-1 0-99 0 0,-1-1 27 0 0,-3 2-250 0 0,-5 0-185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6.64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210.09375"/>
      <inkml:brushProperty name="anchorY" value="-21132.16797"/>
      <inkml:brushProperty name="scaleFactor" value="0.5"/>
    </inkml:brush>
  </inkml:definitions>
  <inkml:trace contextRef="#ctx0" brushRef="#br0">82 96 4312 0 0,'0'0'0'0'0,"-1"-3"44"0"0,-1-6 14 0 0,-1-3 1 0 0,-2-3 84 0 0,1 2 80 0 0,-2-1-4 0 0,2 2 16 0 0,-4-5 2251 0 0,9 17-2438 0 0,-4 0-1 0 0,-3 1 38 0 0,-2 5-19 0 0,-1 9 108 0 0,-1 11 28 0 0,2 10 7 0 0,4 10 48 0 0,2 10 22 0 0,4 7 38 0 0,2 7-86 0 0,3 6 33 0 0,2 4-111 0 0,0 4-36 0 0,3 2-19 0 0,-2 2-8 0 0,1 0-52 0 0,0-1-29 0 0,-2-2 24 0 0,1-2-21 0 0,-1-4-4 0 0,-1-5 1 0 0,-1-5 4 0 0,1-8-35 0 0,-2-8 44 0 0,1-8-15 0 0,-1-12-112 0 0,-2-11-139 0 0,-1-10-112 0 0,-1-6-179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7.0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9129.68555"/>
      <inkml:brushProperty name="anchorY" value="-23412.2793"/>
      <inkml:brushProperty name="scaleFactor" value="0.5"/>
    </inkml:brush>
  </inkml:definitions>
  <inkml:trace contextRef="#ctx0" brushRef="#br0">494 17 4068 0 0,'0'0'3355'0'0,"2"-3"-3165"0"0,0-1-120 0 0,1-2-10 0 0,-1 2 30 0 0,-2 5-33 0 0,-4 8-51 0 0,-4 9 19 0 0,-5 9 23 0 0,-2 7-41 0 0,-3 4 70 0 0,-2 3-35 0 0,-1 2 16 0 0,-1-1 7 0 0,0 0 26 0 0,-3-2-12 0 0,0 0-22 0 0,-2-1 7 0 0,-1-1-14 0 0,-1 0-1 0 0,-2-2-38 0 0,-1-1 29 0 0,1-3-38 0 0,-1-2 28 0 0,3-3 15 0 0,6-7 28 0 0,7-6-5 0 0,6-6 13 0 0,4-4 30 0 0,4-2-49 0 0,-2-1-26 0 0,0-1-22 0 0,0-5-26 0 0,2-4 13 0 0,4-5 27 0 0,4-4-32 0 0,5-2-12 0 0,4-1 54 0 0,4 0-54 0 0,1 3-25 0 0,2 2 58 0 0,0 3-25 0 0,1 3-24 0 0,0 3 23 0 0,0 2 0 0 0,0 3-28 0 0,0 2 32 0 0,1 2 65 0 0,0 3-66 0 0,1 2-12 0 0,0 3 54 0 0,1 2-47 0 0,1 3 76 0 0,1 3-45 0 0,0 3 10 0 0,0 2-71 0 0,0 1 75 0 0,0 2 11 0 0,1 0 3 0 0,-1-1-16 0 0,-1 1-49 0 0,-1-1 27 0 0,-2-1 7 0 0,-2-2 5 0 0,-1-1-78 0 0,-1-2-183 0 0,-2-1-133 0 0,0-2-90 0 0,-4-4-139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7.36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262.3418"/>
      <inkml:brushProperty name="anchorY" value="-25167.10742"/>
      <inkml:brushProperty name="scaleFactor" value="0.5"/>
    </inkml:brush>
  </inkml:definitions>
  <inkml:trace contextRef="#ctx0" brushRef="#br0">32 220 4552 0 0,'0'0'1395'0'0,"-3"-4"-1165"0"0,1 0-59 0 0,-1 0-24 0 0,1 0 11 0 0,-2-3 31 0 0,1 0-80 0 0,-3-4 25 0 0,1 2-48 0 0,1-4-7 0 0,7 0-33 0 0,12-3 7 0 0,13-1-24 0 0,13 1-32 0 0,6 1 79 0 0,2 2-124 0 0,-2 3 89 0 0,-4 2-70 0 0,-4 2 28 0 0,-4 1 10 0 0,-3-1-13 0 0,-1 0 24 0 0,-1 0-53 0 0,-1 1 25 0 0,1 0-9 0 0,-1 1-107 0 0,-1 1-62 0 0,-7 1-124 0 0,0 1-63 0 0,-6 1-78 0 0,-4 0-92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7.61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707.27148"/>
      <inkml:brushProperty name="anchorY" value="-25794.14844"/>
      <inkml:brushProperty name="scaleFactor" value="0.5"/>
    </inkml:brush>
  </inkml:definitions>
  <inkml:trace contextRef="#ctx0" brushRef="#br0">95 1 5212 0 0,'0'0'0'0'0,"-4"2"40"0"0,-6 3-23 0 0,-4 3 81 0 0,0-1 32 0 0,-2 1-11 0 0,3-2 33 0 0,3 0 21 0 0,-1 0 1377 0 0,9-3-1326 0 0,1 5-66 0 0,5 4 22 0 0,8 2 10 0 0,7 0-79 0 0,8-2 38 0 0,6-4-29 0 0,5-3 20 0 0,3-3-44 0 0,4-3-28 0 0,0-3-13 0 0,2-2-38 0 0,0-1-5 0 0,-1-2 12 0 0,0-1-2 0 0,-1-1-8 0 0,-1-2-20 0 0,-1 1 34 0 0,-1-1-241 0 0,-3 1-126 0 0,-1-1-187 0 0,-1 2-211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8.7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225.76563"/>
      <inkml:brushProperty name="anchorY" value="-26635.39648"/>
      <inkml:brushProperty name="scaleFactor" value="0.5"/>
    </inkml:brush>
  </inkml:definitions>
  <inkml:trace contextRef="#ctx0" brushRef="#br0">100 728 4552 0 0,'0'0'0'0'0,"-7"5"76"0"0,-11 6 80 0 0,1-1 51 0 0,2-1 28 0 0,3-2 60 0 0,-3 1 1743 0 0,16-8-1951 0 0,-5-1-115 0 0,-3-4 69 0 0,2-8-8 0 0,4-9 9 0 0,6-7-32 0 0,5-5-36 0 0,5-2 37 0 0,4 0 22 0 0,4 0-34 0 0,1 1 45 0 0,1 0 67 0 0,-1-1-14 0 0,1 0 62 0 0,-1-1 0 0 0,-1 0 73 0 0,1 0-46 0 0,-2 0 8 0 0,-1 0-14 0 0,-1 1-35 0 0,-2 1-15 0 0,-2 1 10 0 0,-3 3 56 0 0,-2 2-92 0 0,-3 7 54 0 0,-1 2 58 0 0,-2 6 14 0 0,-2 5-4 0 0,-1 4-21 0 0,-1 2 258 0 0,-1 4-325 0 0,-1-1-88 0 0,1 1 36 0 0,0 0-92 0 0,-5-1 6 0 0,-11 2 18 0 0,-14 8-32 0 0,-12 9 35 0 0,-3 6-83 0 0,3 3 47 0 0,9 0 12 0 0,9-1-14 0 0,12-4 43 0 0,8-2-67 0 0,9-3 63 0 0,6-1-57 0 0,7 0 77 0 0,5-2-98 0 0,4 2 31 0 0,5-1 3 0 0,3 0-23 0 0,2 1 50 0 0,2 0-34 0 0,2 0 21 0 0,-1 0-42 0 0,1 0 34 0 0,0 0-6 0 0,-1-1 24 0 0,0 0-28 0 0,-2 0 23 0 0,-1-2-30 0 0,-3-1 17 0 0,-2-1 28 0 0,-5-1 0 0 0,-2-1-72 0 0,-4 0 32 0 0,-1 0 1 0 0,-4 2 118 0 0,-3 1-135 0 0,-5 1 56 0 0,-6 1-26 0 0,-3-2 101 0 0,-8 2-90 0 0,-8 2 27 0 0,-10 3-2 0 0,-7 2 53 0 0,-4 0-29 0 0,1-2-49 0 0,3-4 39 0 0,4-4-76 0 0,4-2 16 0 0,4-4 40 0 0,2 0-66 0 0,1-2 96 0 0,1 0-34 0 0,-1 1 55 0 0,1-1-46 0 0,-1 1-31 0 0,-1-1 46 0 0,0-1-73 0 0,0 0 110 0 0,0 0-183 0 0,-1-1 18 0 0,5-1-81 0 0,3 0-125 0 0,5-1-31 0 0,-1 0-198 0 0,2 0-121 0 0,2 0-162 0 0,-3 0-150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9.11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289.07813"/>
      <inkml:brushProperty name="anchorY" value="-27557.65625"/>
      <inkml:brushProperty name="scaleFactor" value="0.5"/>
    </inkml:brush>
  </inkml:definitions>
  <inkml:trace contextRef="#ctx0" brushRef="#br0">85 103 4964 0 0,'0'0'0'0'0,"-1"-5"-36"0"0,-2-7 47 0 0,-1-4 122 0 0,0 1 56 0 0,0-3-6 0 0,0 4 140 0 0,0 3 33 0 0,1 0 2054 0 0,0 11-2241 0 0,-2 3 13 0 0,-3 10 45 0 0,-3 11 5 0 0,1 10 30 0 0,2 9-25 0 0,2 6 29 0 0,1 3-60 0 0,4 2-6 0 0,1 0 36 0 0,2-1-69 0 0,2-2-7 0 0,2 0-42 0 0,1-1 22 0 0,1-1-33 0 0,2-1 13 0 0,1 0-14 0 0,0-1-95 0 0,2 0 41 0 0,0-2 43 0 0,0-1-72 0 0,1-2 20 0 0,-1 0-25 0 0,2-2-18 0 0,-1 0-11 0 0,2-3 71 0 0,-1-2-45 0 0,1-4-59 0 0,-1-3 80 0 0,0-4-85 0 0,0-4 67 0 0,0-2-11 0 0,1-2 4 0 0,1-2 1 0 0,2-4-219 0 0,1-2 20 0 0,1-4-168 0 0,2-3-141 0 0,2-4-46 0 0,0-2-190 0 0,1-3-60 0 0,1-3-49 0 0,-1-2 99 0 0,1-3-106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9.39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5606.92969"/>
      <inkml:brushProperty name="anchorY" value="-29502.80469"/>
      <inkml:brushProperty name="scaleFactor" value="0.5"/>
    </inkml:brush>
  </inkml:definitions>
  <inkml:trace contextRef="#ctx0" brushRef="#br0">148 39 4636 0 0,'0'0'0'0'0,"-5"1"12"0"0,-8 0 5 0 0,-5 0 22 0 0,-5 0 129 0 0,3 0 16 0 0,-2-1-5 0 0,5 0 38 0 0,4 0 1 0 0,4 0-32 0 0,4 0 1 0 0,3 0 13 0 0,2 0-146 0 0,0-1 37 0 0,1 1 10 0 0,0 0-14 0 0,0 0 62 0 0,-1 0-50 0 0,-2 0 36 0 0,4-2-42 0 0,6-2 54 0 0,9 0-73 0 0,8-1 31 0 0,8 0-66 0 0,5 0-16 0 0,3 2-22 0 0,1 0-2 0 0,1 1 26 0 0,-1 1-37 0 0,-1 0 35 0 0,0 0-71 0 0,-1 0-133 0 0,0-1-194 0 0,-2-1-110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7:59.7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828.54688"/>
      <inkml:brushProperty name="anchorY" value="-30308.48438"/>
      <inkml:brushProperty name="scaleFactor" value="0.5"/>
    </inkml:brush>
  </inkml:definitions>
  <inkml:trace contextRef="#ctx0" brushRef="#br0">0 96 7373 0 0,'0'0'0'0'0,"8"3"140"0"0,4 1 65 0 0,-2 0 33 0 0,6 1 111 0 0,-2-2 87 0 0,-3 0 26 0 0,3-1 158 0 0,-3-1 41 0 0,2-3 117 0 0,-2 0 24 0 0,-2 1 27 0 0,1-3 18 0 0,-2 0-72 0 0,1-1 89 0 0,-2 0-123 0 0,-1 0-61 0 0,1-1-84 0 0,-2 1-168 0 0,0-2 24 0 0,0 1-237 0 0,-2 1 60 0 0,2-2-125 0 0,-2 1-61 0 0,2-2-63 0 0,1-2-122 0 0,-1 1-183 0 0,-1 2-412 0 0,0-3-218 0 0,-1 3-412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1.6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7907.68359"/>
      <inkml:brushProperty name="anchorY" value="-31049.19336"/>
      <inkml:brushProperty name="scaleFactor" value="0.5"/>
    </inkml:brush>
  </inkml:definitions>
  <inkml:trace contextRef="#ctx0" brushRef="#br0">3 1362 4512 0 0,'0'0'578'0'0,"-1"20"-345"0"0,0 22-7 0 0,5 11 94 0 0,7 1 46 0 0,-8-48-298 0 0,-1 2 1 0 0,2 0-1 0 0,6 12 1 0 0,-8-18-43 0 0,0 2 0 0 0,0-1 1 0 0,0-1-1 0 0,1 1 1 0 0,0 0-1 0 0,-1 0 1 0 0,1-1-1 0 0,4 3 1 0 0,-6-4 1 0 0,1 0-1 0 0,1 0 1 0 0,-1 0 0 0 0,0 0 0 0 0,0 0 0 0 0,1 0 0 0 0,-1-1 0 0 0,0 1 0 0 0,1-1 0 0 0,-1 1-1 0 0,4-1 1 0 0,-3 0 4 0 0,0 0 0 0 0,0 0-1 0 0,1-1 1 0 0,-1 1 0 0 0,0-1 0 0 0,0 0-1 0 0,0 0 1 0 0,4-1 0 0 0,27-16 260 0 0,-1-8 6 0 0,0-5-114 0 0,1-5-29 0 0,3-2-3 0 0,4-3-35 0 0,5-2-40 0 0,4-2-51 0 0,5 0-50 0 0,0 0 27 0 0,0-2-13 0 0,-3-1 30 0 0,-5-2-36 0 0,-7-1 26 0 0,-6-1-74 0 0,-9-2 59 0 0,-7-1 17 0 0,-8-2 13 0 0,-8-1-13 0 0,-6-2-27 0 0,-7-1 92 0 0,-6-1-57 0 0,-6 0 76 0 0,-3 2 22 0 0,-5 2 28 0 0,-4 2-21 0 0,-4 3 103 0 0,-2 4 8 0 0,-4 4-6 0 0,-1 4 40 0 0,-1 6-72 0 0,-1 5-10 0 0,2 5-41 0 0,3 5 12 0 0,1 4-92 0 0,3 5 6 0 0,4 2-39 0 0,3 4-30 0 0,3 1 14 0 0,3 3-86 0 0,3 4 88 0 0,5 3-57 0 0,3 5 22 0 0,6 7 13 0 0,3 5 4 0 0,4 6 20 0 0,3 5-5 0 0,4 5 3 0 0,2 5-9 0 0,2 3 63 0 0,2 4-24 0 0,2 3 20 0 0,2 2 6 0 0,1 2 22 0 0,1 1-14 0 0,1 1 24 0 0,2 1 16 0 0,1 0-78 0 0,1 0 25 0 0,2-1-2 0 0,1-1-2 0 0,1-1 6 0 0,-2-2-2 0 0,0-1 15 0 0,-2-1-60 0 0,0-2 60 0 0,-2-3-20 0 0,-1-1 76 0 0,-1-3 3 0 0,-1-3-19 0 0,0-2 28 0 0,-2-4-32 0 0,1-3-9 0 0,-2-3 53 0 0,0-3-46 0 0,1-3-82 0 0,1-2 15 0 0,1-2-26 0 0,1 0-20 0 0,0-3 9 0 0,2-2 23 0 0,1-2-49 0 0,0-5 26 0 0,2-2-5 0 0,4-3-37 0 0,2-2 72 0 0,4-4-55 0 0,4-4 36 0 0,4-2 9 0 0,4-5-49 0 0,3-1 53 0 0,1-3-27 0 0,1 0 13 0 0,-1-2-68 0 0,-1-1 52 0 0,-2 0-14 0 0,-2 0-25 0 0,-2 0 65 0 0,-3-2-71 0 0,-3 0 27 0 0,-4-1 43 0 0,-5-1-1 0 0,-5-1-75 0 0,-5 0 38 0 0,-5-1 18 0 0,-4 0-31 0 0,-5-1 72 0 0,-3 1-49 0 0,-2 1-48 0 0,-4 2 19 0 0,-1 1 64 0 0,-3 1-53 0 0,-2 1-37 0 0,-2 2 36 0 0,-3 1-86 0 0,-1 3 94 0 0,-1 1 3 0 0,-2 3-46 0 0,-2 2 17 0 0,-2 3 41 0 0,0 3-28 0 0,-1 3 21 0 0,1 5-20 0 0,1 5 2 0 0,3 3 31 0 0,3 3-47 0 0,4 3 34 0 0,2 2-20 0 0,3 1 24 0 0,3 0-58 0 0,2 1 92 0 0,2 1-52 0 0,3 1 13 0 0,1 1 25 0 0,3-2-50 0 0,2 0 30 0 0,2-2 23 0 0,3-1-40 0 0,2-4 18 0 0,2-2-24 0 0,3-2 10 0 0,2-3 1 0 0,2-2 9 0 0,0-3-12 0 0,1-1-19 0 0,1-3 113 0 0,0-1-128 0 0,0-2 75 0 0,0-1-55 0 0,-2-1 41 0 0,1-2-26 0 0,-2-1 4 0 0,0-4 45 0 0,-1-3-28 0 0,-2-2-17 0 0,-1-2 6 0 0,-1 0-13 0 0,-1-2 72 0 0,0 0-81 0 0,-2-1 3 0 0,0 0-20 0 0,-1-1 48 0 0,0 1 12 0 0,1 0 23 0 0,-3 4-148 0 0,-3 5 49 0 0,-2 4-22 0 0,-3 4-22 0 0,-1 2 11 0 0,2 0 191 0 0,5 1-139 0 0,4 3-8 0 0,5 4 46 0 0,1 3-24 0 0,1 4 72 0 0,-1 2-108 0 0,-1 2 67 0 0,-3 2 39 0 0,-2 2-27 0 0,-2 0-29 0 0,-3 0 20 0 0,-3 0-33 0 0,-2-4-62 0 0,-1-4 185 0 0,-1-4-62 0 0,-1-5 24 0 0,-3 2 56 0 0,-5 0-118 0 0,1-1 78 0 0,-6 0-86 0 0,-5-4-6 0 0,-2-4 0 0 0,0-5 10 0 0,3-4-27 0 0,4-4 97 0 0,4-3-66 0 0,5-3 0 0 0,5-1-22 0 0,2-1 22 0 0,4-1-51 0 0,1 1 11 0 0,2-1 22 0 0,3 2-64 0 0,0 0 34 0 0,2 2-26 0 0,1 0 48 0 0,1 3-4 0 0,1 0-16 0 0,0 2 6 0 0,0 1-25 0 0,1 1 44 0 0,0 2 4 0 0,2 2 38 0 0,2 2-37 0 0,1 4 10 0 0,1 1-116 0 0,0 3 102 0 0,-1 3-26 0 0,-3 4 58 0 0,-2 2 14 0 0,-6 0 52 0 0,0 6-110 0 0,-2 9 27 0 0,2 13-7 0 0,2 9 7 0 0,3 3-31 0 0,2-3 66 0 0,3-9-24 0 0,0-9-10 0 0,-1-11-5 0 0,1-7 5 0 0,0-6-12 0 0,-1-5-6 0 0,2-1 71 0 0,0-2-109 0 0,0-1 86 0 0,1-1-23 0 0,1 0-26 0 0,0-1 42 0 0,1-1-56 0 0,0-1 83 0 0,-1-2-96 0 0,1 1 44 0 0,-1-2-9 0 0,0 1-4 0 0,-1-2 1 0 0,-1 0 38 0 0,-1 0-16 0 0,-2-2-17 0 0,-1 0 2 0 0,-3 0 44 0 0,-1-2-32 0 0,-3 0 16 0 0,-2-1 29 0 0,-1-1-55 0 0,-2 0 36 0 0,-1 0-21 0 0,-3 1 52 0 0,-1 0 74 0 0,-2 4-89 0 0,-1 1 29 0 0,-4-1 0 0 0,-4 0 1 0 0,-4 1 28 0 0,-4-1-49 0 0,-4 2 7 0 0,-3 1-50 0 0,-3 2-12 0 0,-1 3 42 0 0,-3 2-5 0 0,-2 3-49 0 0,0 3 40 0 0,0 1-29 0 0,1 1 32 0 0,3 2-80 0 0,2 3 43 0 0,2 2-30 0 0,5 4-16 0 0,4 2 60 0 0,5 3-28 0 0,5 2 6 0 0,3 3 9 0 0,4 1 15 0 0,2 2-46 0 0,2 1 43 0 0,3 1-23 0 0,0 2 16 0 0,3 2 9 0 0,1 3-16 0 0,2 4 20 0 0,2 4-52 0 0,2 5 14 0 0,3 4-6 0 0,2 2-4 0 0,3 3 24 0 0,1 2-45 0 0,2 1 66 0 0,1 1-63 0 0,-1-2 53 0 0,-2 0-6 0 0,-1-1 15 0 0,-5-4-6 0 0,-4-1-26 0 0,-3-5 27 0 0,-3-3-24 0 0,-3-5 31 0 0,-2-5 23 0 0,-3-4 116 0 0,-1-6-59 0 0,-2-6-11 0 0,-3-5-8 0 0,1-5 18 0 0,-5-2 2 0 0,-4-3-43 0 0,-6-2-37 0 0,-3-4 36 0 0,-3-2-1 0 0,-1-4 5 0 0,1-2-4 0 0,1-4-22 0 0,1-2-17 0 0,1-3 31 0 0,1-2-15 0 0,3-3-10 0 0,3-2-5 0 0,2-4-4 0 0,1-2-43 0 0,3-3 26 0 0,2-4-66 0 0,2-3 56 0 0,2-3-62 0 0,1-3 0 0 0,3-4-11 0 0,2-3-126 0 0,2-2 82 0 0,3-3-78 0 0,5-3 15 0 0,2-2-118 0 0,3-1 37 0 0,2-2 29 0 0,1 0-32 0 0,1 0 102 0 0,1 1-10 0 0,0 0 35 0 0,-1 2 42 0 0,0 2 51 0 0,-1 3 40 0 0,-2 3-14 0 0,-1 3 37 0 0,-4 2 0 0 0,-1 3-59 0 0,-4 1 75 0 0,-3 4-81 0 0,-2 2 80 0 0,-1 3-38 0 0,-2 3 40 0 0,-1 4-15 0 0,-2 2-27 0 0,-1 3 42 0 0,-2 2-20 0 0,-1 2 30 0 0,-1 5 44 0 0,1 5-2 0 0,0 4 14 0 0,-1 2 456 0 0,4 6-454 0 0,1 0 89 0 0,-1 0-1 0 0,-3-3-152 0 0,-6-1-13 0 0,-6 3 24 0 0,-5 6 11 0 0,0 9 15 0 0,1 10 17 0 0,4 9-3 0 0,5 8 59 0 0,5 7-123 0 0,4 4 80 0 0,5 4-13 0 0,3 0-58 0 0,4 0 9 0 0,3-2 22 0 0,3-3-41 0 0,3-2-11 0 0,3-4 72 0 0,1-3-88 0 0,3-3 5 0 0,1-4 63 0 0,1-3-13 0 0,0-2-73 0 0,0-4-246 0 0,-1-2-135 0 0,0-3-248 0 0,-6-6-111 0 0,-2-2-225 0 0,-5-3-116 0 0,-5-4-174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2.21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2049.77734"/>
      <inkml:brushProperty name="anchorY" value="-31842.35547"/>
      <inkml:brushProperty name="scaleFactor" value="0.5"/>
    </inkml:brush>
  </inkml:definitions>
  <inkml:trace contextRef="#ctx0" brushRef="#br0">15 710 4472 0 0,'0'0'0'0'0,"-1"-3"44"0"0,-1-2 108 0 0,-1-2-4 0 0,0 0 27 0 0,1 2-2 0 0,-2-4 1671 0 0,8 2-1705 0 0,10-10-16 0 0,16-13-104 0 0,14-11 108 0 0,9-3-76 0 0,1 0-1 0 0,-3 5 58 0 0,-7 5-44 0 0,-7 7 34 0 0,-8 3-8 0 0,-6 3 72 0 0,-6 0-76 0 0,-4-1 49 0 0,-2-1-52 0 0,-3-1-23 0 0,-2-2 99 0 0,-3 0-60 0 0,-1 0 7 0 0,-3 0-14 0 0,-1 2 11 0 0,-3 1 33 0 0,-2 2 52 0 0,-2 1 6 0 0,2 5-81 0 0,-2 2 46 0 0,1 4-13 0 0,-1 1-18 0 0,2 2 2 0 0,-4 0-66 0 0,3 2 31 0 0,-5 1-116 0 0,-6 5 83 0 0,-4 8-43 0 0,-4 7-22 0 0,1 7 41 0 0,4 6 22 0 0,3 3-70 0 0,6 3 23 0 0,5 1 42 0 0,4 0-42 0 0,2 1 10 0 0,3 0 3 0 0,2 1 20 0 0,4-1-56 0 0,3 1 50 0 0,2-1-8 0 0,3-1-16 0 0,3-1-16 0 0,0-2 12 0 0,0-2 14 0 0,0-3-47 0 0,0-1 62 0 0,-2-2-48 0 0,-1-2 24 0 0,-1-3 41 0 0,-2-4 24 0 0,-4-6 11 0 0,-1-2 1413 0 0,-3-8-1291 0 0,4 0-28 0 0,6-4-49 0 0,4-4 38 0 0,3-5-146 0 0,0-5 3 0 0,-1-2 6 0 0,-2-1-55 0 0,-1 0-4 0 0,-2 0-16 0 0,0 1-49 0 0,2 0 26 0 0,1 1 13 0 0,-3 5 148 0 0,-3 2-49 0 0,4 3-50 0 0,5 4 52 0 0,6 5-52 0 0,4 6-19 0 0,1 6 23 0 0,-3 6 46 0 0,-5 4-69 0 0,-4 3 48 0 0,-6 2-11 0 0,-3-1-21 0 0,-2-1 3 0 0,-2-1 39 0 0,-1-2-30 0 0,0 0-18 0 0,-1-2 25 0 0,1 0-38 0 0,0-1-26 0 0,0-4-171 0 0,-3-4-141 0 0,0-5-206 0 0,-1-3-221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2.4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793.12109"/>
      <inkml:brushProperty name="anchorY" value="-32874.64453"/>
      <inkml:brushProperty name="scaleFactor" value="0.5"/>
    </inkml:brush>
  </inkml:definitions>
  <inkml:trace contextRef="#ctx0" brushRef="#br0">133 212 4028 0 0,'0'0'0'0'0,"4"-13"60"0"0,0-4 10 0 0,0-13 85 0 0,0 2 23 0 0,-2 4 13 0 0,0-11 4637 0 0,-5 22-4502 0 0,-6-8-13 0 0,-4 0 44 0 0,12 22-322 0 0,-1-3 0 0 0,1 1 0 0 0,0 0 0 0 0,-1 0 0 0 0,1 0 0 0 0,0 0 0 0 0,-1 0 0 0 0,0 1 0 0 0,1-1-1 0 0,-3 0 1 0 0,3 2-18 0 0,0-1 0 0 0,0 0 0 0 0,0 0-1 0 0,-1 0 1 0 0,1 1 0 0 0,0-1 0 0 0,0 0 0 0 0,0 1-1 0 0,0-1 1 0 0,0 1 0 0 0,0-1 0 0 0,0 1 0 0 0,0 0-1 0 0,0-1 1 0 0,0 1 0 0 0,-1 1 0 0 0,-1 1 27 0 0,0 1 0 0 0,0-1 1 0 0,0 1-1 0 0,1-1 0 0 0,-4 8 1 0 0,-12 33 161 0 0,2 10-12 0 0,3 4-26 0 0,3-1-48 0 0,2-3-22 0 0,4-5-62 0 0,3-5 22 0 0,2-4-30 0 0,4-4 2 0 0,2-4 8 0 0,4-2-45 0 0,2-2 36 0 0,3-3-35 0 0,3-1 28 0 0,3-2-60 0 0,3-2-34 0 0,3-2-142 0 0,3-3-96 0 0,2-2-151 0 0,3-2-162 0 0,3-2-185 0 0,3-3-161 0 0,1-1-171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2.76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4913.26563"/>
      <inkml:brushProperty name="anchorY" value="-34244.16016"/>
      <inkml:brushProperty name="scaleFactor" value="0.5"/>
    </inkml:brush>
  </inkml:definitions>
  <inkml:trace contextRef="#ctx0" brushRef="#br0">189 100 6257 0 0,'0'0'0'0'0,"-2"-3"104"0"0,-3-6 23 0 0,-3-4 115 0 0,-4-3 29 0 0,-1-1 38 0 0,1 3 7 0 0,2 2-11 0 0,3 5 0 0 0,3 2-108 0 0,1 3 348 0 0,3 3-418 0 0,-2-3 276 0 0,5 4-181 0 0,5 3 66 0 0,5 6 16 0 0,6 5 13 0 0,5 4-102 0 0,2 4 79 0 0,3 5-24 0 0,0 2 10 0 0,0 3-10 0 0,-2 3-44 0 0,-2 1 22 0 0,-3 1-14 0 0,-3 2 87 0 0,-4 0-20 0 0,-2 1 43 0 0,-5 2-60 0 0,-3 0 43 0 0,-3 0-47 0 0,-4 1-25 0 0,-3 1-8 0 0,-3 0-85 0 0,-3 0-48 0 0,-4 2-34 0 0,-5 0 35 0 0,-6 1-95 0 0,-6-2-5 0 0,-6 1 25 0 0,-7-2-212 0 0,-6-2-294 0 0,-5 0-231 0 0,-2-3-356 0 0,-2-3-356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4.2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828.33984"/>
      <inkml:brushProperty name="anchorY" value="-34506.27734"/>
      <inkml:brushProperty name="scaleFactor" value="0.5"/>
    </inkml:brush>
  </inkml:definitions>
  <inkml:trace contextRef="#ctx0" brushRef="#br0">99 113 5212 0 0,'0'0'1109'0'0,"-4"-12"-1017"0"0,-6-11 61 0 0,-6-6 33 0 0,-4 3 9 0 0,1 8 31 0 0,19 18-214 0 0,-1-1 1 0 0,0 1-1 0 0,0-1 1 0 0,0 1-1 0 0,0-1 1 0 0,0 1-1 0 0,0 0 1 0 0,0-1-1 0 0,0 1 1 0 0,0 0-1 0 0,0 0 1 0 0,0-1-1 0 0,0 1 1 0 0,-2 0-1 0 0,3 1 0 0 0,-1-1 1 0 0,1 1-1 0 0,-1-1 1 0 0,0 0-1 0 0,1 1 1 0 0,-1-1-1 0 0,1 1 1 0 0,-1-1-1 0 0,1 1 0 0 0,-1-1 1 0 0,1 1-1 0 0,-1-1 1 0 0,1 1-1 0 0,-1-1 1 0 0,1 1-1 0 0,0-1 1 0 0,-1 1-1 0 0,1 0 0 0 0,0-1 1 0 0,-1 2-1 0 0,-3 25 209 0 0,5 13-47 0 0,6 8-41 0 0,2 8 7 0 0,2 2-92 0 0,1 2 56 0 0,-1-1-16 0 0,0-3-52 0 0,0-2 6 0 0,-2-3 5 0 0,0-5-23 0 0,1-6-35 0 0,-1-4 69 0 0,0-7-116 0 0,-1-8 3 0 0,0-4-79 0 0,-2-6-147 0 0,-1-4-169 0 0,-2-3-151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4.87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4727.44531"/>
      <inkml:brushProperty name="anchorY" value="-35972.42578"/>
      <inkml:brushProperty name="scaleFactor" value="0.5"/>
    </inkml:brush>
  </inkml:definitions>
  <inkml:trace contextRef="#ctx0" brushRef="#br0">1 233 4188 0 0,'0'0'0'0'0,"2"9"80"0"0,2 8 19 0 0,1 5 8 0 0,3 5-15 0 0,1 2 44 0 0,2 2 24 0 0,1 1-29 0 0,1 0 22 0 0,0 0-35 0 0,1-2-69 0 0,-1-1 74 0 0,-1-3-31 0 0,0-2 13 0 0,-3-6-29 0 0,0-1 17 0 0,-3-5-20 0 0,2-1-28 0 0,-3-2 36 0 0,4 3 1387 0 0,-8-10-1264 0 0,3-1-21 0 0,0-2-139 0 0,-1-5-19 0 0,-2-4-33 0 0,-2-6-5 0 0,-2-3 49 0 0,-2-4-81 0 0,-2-3 27 0 0,-1-2 13 0 0,0-3 31 0 0,0-2-54 0 0,1-2 47 0 0,1-3 3 0 0,1-2-28 0 0,1-1 28 0 0,2-1 10 0 0,3-1-26 0 0,3 3-23 0 0,3 2 24 0 0,3 4 5 0 0,3 5-44 0 0,0 5 4 0 0,3 4 49 0 0,0 4-63 0 0,2 5 35 0 0,2 4-25 0 0,0 3 43 0 0,1 5-36 0 0,1 3 17 0 0,2 4 80 0 0,0 5-113 0 0,1 4 89 0 0,1 6-60 0 0,1 4 3 0 0,-1 4 31 0 0,1 4-15 0 0,-2 3 38 0 0,-2 2-42 0 0,-3 3 37 0 0,-2 2-30 0 0,-3 0 27 0 0,-1-1 35 0 0,-1 0-34 0 0,-1-3-19 0 0,-2-2-4 0 0,-1-3-29 0 0,-3-2 34 0 0,-1-4-45 0 0,-1-2-126 0 0,-1-7-115 0 0,-1-7-112 0 0,0-2-150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5.13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6239.97656"/>
      <inkml:brushProperty name="anchorY" value="-37306.47266"/>
      <inkml:brushProperty name="scaleFactor" value="0.5"/>
    </inkml:brush>
  </inkml:definitions>
  <inkml:trace contextRef="#ctx0" brushRef="#br0">13 34 4800 0 0,'0'0'0'0'0,"-1"-5"160"0"0,-2-3 38 0 0,1 2-16 0 0,1 1 25 0 0,-2-4 1529 0 0,1 12-1388 0 0,2 12-32 0 0,2 13 64 0 0,5 14 60 0 0,4 11-131 0 0,3 9 53 0 0,3 6-5 0 0,2 3-40 0 0,0 3-81 0 0,2 3-26 0 0,-1 1-22 0 0,0 2-66 0 0,-1 0-36 0 0,-2 0-65 0 0,-1-1 13 0 0,-2-3 4 0 0,-2-3-27 0 0,-1-4 8 0 0,-1-6-31 0 0,1-4 3 0 0,1-7 12 0 0,2-7-66 0 0,-3-11-213 0 0,2-6-167 0 0,-3-8-170 0 0,-3-8-194 0 0,-2-6-143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5.32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7409.01172"/>
      <inkml:brushProperty name="anchorY" value="-39549.73828"/>
      <inkml:brushProperty name="scaleFactor" value="0.5"/>
    </inkml:brush>
  </inkml:definitions>
  <inkml:trace contextRef="#ctx0" brushRef="#br0">47 269 4924 0 0,'0'0'0'0'0,"-3"-2"36"0"0,-3 0 94 0 0,-3-2 75 0 0,1 1-6 0 0,1-1-26 0 0,-5-1 1512 0 0,11 3-1578 0 0,1-5 33 0 0,7-5-10 0 0,9-5-16 0 0,13-4-6 0 0,11-2-110 0 0,11-1-26 0 0,5 1-10 0 0,3 1 38 0 0,-1 0 32 0 0,-4 3-30 0 0,-5 2-47 0 0,-8 3 46 0 0,-10 3-83 0 0,-11 3-163 0 0,-8 4-129 0 0,-6 2-136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05.59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8739.70313"/>
      <inkml:brushProperty name="anchorY" value="-40127.52344"/>
      <inkml:brushProperty name="scaleFactor" value="0.5"/>
    </inkml:brush>
  </inkml:definitions>
  <inkml:trace contextRef="#ctx0" brushRef="#br0">33 19 7981 0 0,'0'0'622'0'0,"-6"-3"-247"0"0,-1-1 23 0 0,1 0 134 0 0,-8-4 1911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38:37.2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1032.24219"/>
      <inkml:brushProperty name="anchorY" value="-59188.12109"/>
      <inkml:brushProperty name="scaleFactor" value="0.5"/>
    </inkml:brush>
  </inkml:definitions>
  <inkml:trace contextRef="#ctx0" brushRef="#br0">1 416 3588 0 0,'0'0'0'0'0,"1"1"-12"0"0,1 3 56 0 0,-1 0 36 0 0,1-1 20 0 0,-1 0 38 0 0,-1-1 6 0 0,0 1 7 0 0,0 1 10 0 0,-1 0 35 0 0,4 1-5 0 0,6 1-75 0 0,12 0 28 0 0,11-1-8 0 0,11-1 4 0 0,7-3-43 0 0,7-1 37 0 0,4-2-13 0 0,4-2-11 0 0,4-1-6 0 0,2 0-8 0 0,2-1 2 0 0,1 0 2 0 0,1 0 70 0 0,1 0-20 0 0,1 0 19 0 0,2-1-21 0 0,1-1 67 0 0,1-1-29 0 0,2-1 35 0 0,2-1 6 0 0,1-1-11 0 0,2-1 10 0 0,2 0-21 0 0,2-2 29 0 0,2 0-42 0 0,3 0-20 0 0,2-1-14 0 0,2-1-64 0 0,0 1-50 0 0,1 0 9 0 0,0 1-28 0 0,0 0 1 0 0,-1 1-24 0 0,-3 0 33 0 0,-3 0-30 0 0,-2 1 5 0 0,-4 1 22 0 0,-2 1-21 0 0,-2 1 7 0 0,-2 1-7 0 0,-3 0-7 0 0,-3 2-22 0 0,-3-1 19 0 0,-3 1-16 0 0,-3 1 18 0 0,-3-1-5 0 0,-2 1-3 0 0,-1 1-3 0 0,-2-1 6 0 0,-2 1 20 0 0,-1 0-38 0 0,-2 1 60 0 0,-2-1-66 0 0,-4 2 16 0 0,-3-1 23 0 0,-4 1-32 0 0,-4 0 29 0 0,-4 0-51 0 0,-5 1 6 0 0,-3 0 24 0 0,-6 0-130 0 0,-7 1-98 0 0,-5 0-43 0 0,-4 1-201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0:11.58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6184.24219"/>
      <inkml:brushProperty name="anchorY" value="-59619.82031"/>
      <inkml:brushProperty name="scaleFactor" value="0.5"/>
    </inkml:brush>
  </inkml:definitions>
  <inkml:trace contextRef="#ctx0" brushRef="#br0">1 150 4068 0 0,'0'0'120'0'0,"3"-4"-56"0"0,1 0 91 0 0,-1 0-86 0 0,0 1-1 0 0,1-2 61 0 0,0 1-54 0 0,-2 0 41 0 0,0 2 12 0 0,0-1-74 0 0,1-1 621 0 0,-2 8-567 0 0,5 4 2 0 0,7 5 9 0 0,7 4-84 0 0,4 0 43 0 0,5-2-82 0 0,2-2 68 0 0,1-5-74 0 0,2-3 45 0 0,0-2-19 0 0,2-4-56 0 0,-1-1 105 0 0,2-3-94 0 0,0 0 30 0 0,0-3 9 0 0,1 0 5 0 0,0-1 9 0 0,1 0-29 0 0,0-1 93 0 0,-1 1-117 0 0,0-1 47 0 0,1 0-20 0 0,0 0 59 0 0,0 0-41 0 0,0 0-31 0 0,1 1 28 0 0,0 0-44 0 0,0 2 82 0 0,-1 2-49 0 0,1 1-1 0 0,0 2-31 0 0,0 1 30 0 0,1 0 21 0 0,-2 2-24 0 0,0 0 5 0 0,-1 1-43 0 0,-1 0 76 0 0,-1 0 4 0 0,-1 1-27 0 0,0 0 44 0 0,-2 0-59 0 0,0 1 41 0 0,-2 0 1 0 0,0-1-1 0 0,0 0-36 0 0,1 0 12 0 0,-2 0-6 0 0,2-1-42 0 0,-1 0 49 0 0,1 0-7 0 0,2 0-30 0 0,1 0 29 0 0,1-1 42 0 0,0 0-92 0 0,1 0 35 0 0,-2 0 16 0 0,0 0-41 0 0,-1 1 23 0 0,0-1 49 0 0,0 1-67 0 0,0 0-23 0 0,1-1 94 0 0,2 0-41 0 0,-1-1-45 0 0,2 1 53 0 0,0-1-24 0 0,0 0-21 0 0,1 0 35 0 0,1 1-12 0 0,1 0-24 0 0,0 0 45 0 0,1-1 18 0 0,1 0-13 0 0,0-2-2 0 0,2-1-22 0 0,0-1 43 0 0,1 0 0 0 0,-1-1-37 0 0,0 1 9 0 0,-1 0 10 0 0,1 0 9 0 0,-3 0-49 0 0,0 0 62 0 0,-2 1-38 0 0,-1 1-7 0 0,-1 0 40 0 0,-2 2-41 0 0,-1-1 41 0 0,-2 1-31 0 0,-4 0 56 0 0,-1 0-62 0 0,-1 0 6 0 0,-3 1 34 0 0,0-1-31 0 0,-1 0 20 0 0,-1 0-33 0 0,0-1 23 0 0,0 0-36 0 0,0 0 38 0 0,1 0 20 0 0,0 0-51 0 0,1 0 46 0 0,1 0-11 0 0,1 0 4 0 0,2-1 0 0 0,0 0-10 0 0,0 1 8 0 0,1 0 16 0 0,1 0-51 0 0,2 1 58 0 0,0 0-71 0 0,2 1 31 0 0,1 0-29 0 0,2 0 16 0 0,3-1-29 0 0,2 0 32 0 0,0 1-34 0 0,1-1-22 0 0,1 0 43 0 0,1 0 13 0 0,2 0-3 0 0,0 0 22 0 0,1-1-42 0 0,2 0-19 0 0,0 0 130 0 0,1-2-93 0 0,0 0 62 0 0,-1-1-100 0 0,-1-1 74 0 0,-3 0-57 0 0,-3 0 72 0 0,-2-1-68 0 0,-5 0 17 0 0,-3 0 27 0 0,-4 0-75 0 0,-3 0 24 0 0,-6 1-94 0 0,-7 2-116 0 0,-5 0-24 0 0,-4 2-126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0:16.4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1939.84375"/>
      <inkml:brushProperty name="anchorY" value="-60316.63281"/>
      <inkml:brushProperty name="scaleFactor" value="0.5"/>
    </inkml:brush>
  </inkml:definitions>
  <inkml:trace contextRef="#ctx0" brushRef="#br0">0 1 3748 0 0,'0'0'0'0'0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0:38.5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2542.45313"/>
      <inkml:brushProperty name="anchorY" value="-87425.33594"/>
      <inkml:brushProperty name="scaleFactor" value="0.5"/>
    </inkml:brush>
  </inkml:definitions>
  <inkml:trace contextRef="#ctx0" brushRef="#br0">1 1 576 0 0,'0'0'0'0'0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1:41.61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3463.46875"/>
      <inkml:brushProperty name="anchorY" value="-105509.86719"/>
      <inkml:brushProperty name="scaleFactor" value="0.5"/>
    </inkml:brush>
  </inkml:definitions>
  <inkml:trace contextRef="#ctx0" brushRef="#br0">113 331 3588 0 0,'0'0'92'0'0,"7"1"28"0"0,1 0-59 0 0,-1 0 32 0 0,0 0-11 0 0,1 0 1000 0 0,1-4-990 0 0,11-6 30 0 0,1-1-66 0 0,6-7 16 0 0,0-6 63 0 0,-5 2 2 0 0,-4-3-57 0 0,-7-1-12 0 0,-8-1 103 0 0,-8-2-85 0 0,-2 5-8 0 0,-8-1-85 0 0,-7 1 24 0 0,-7 2 1 0 0,-5 1-37 0 0,-1 4-16 0 0,1 5 59 0 0,3 3-53 0 0,3 5 18 0 0,7 2-85 0 0,7 2-42 0 0,2 0 17 0 0,4 2-101 0 0,3-1-20 0 0,2-1 38 0 0,-1 2-484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1:42.48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2502.0625"/>
      <inkml:brushProperty name="anchorY" value="-104344.26563"/>
      <inkml:brushProperty name="scaleFactor" value="0.5"/>
    </inkml:brush>
  </inkml:definitions>
  <inkml:trace contextRef="#ctx0" brushRef="#br0">92 6 4068 0 0,'10'-6'3983'0'0,"-8"6"-3920"0"0,-1 1-1 0 0,-1 4-20 0 0,-4 6-19 0 0,-2 5 42 0 0,-3 4-94 0 0,-2 5 24 0 0,-1 2 13 0 0,0 0-35 0 0,1 0 11 0 0,1-2 14 0 0,1-1-28 0 0,2-1 66 0 0,2-1-48 0 0,1-2 16 0 0,1 0-28 0 0,2-1 59 0 0,0 0 10 0 0,2-1-15 0 0,0 2-53 0 0,0 1 53 0 0,0 1-103 0 0,0-4-23 0 0,-1-4-132 0 0,1-4-104 0 0,-1-5-172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1:43.2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1569.02344"/>
      <inkml:brushProperty name="anchorY" value="-103953.21875"/>
      <inkml:brushProperty name="scaleFactor" value="0.5"/>
    </inkml:brush>
  </inkml:definitions>
  <inkml:trace contextRef="#ctx0" brushRef="#br0">323 160 3308 0 0,'0'0'64'0'0,"0"-3"47"0"0,1 0-37 0 0,-1 0 46 0 0,1 0-41 0 0,-1 2 23 0 0,0-4 81 0 0,0 1-47 0 0,0 1 5 0 0,0 0-41 0 0,0-1 34 0 0,-1 1-18 0 0,1-1 37 0 0,-1 2 37 0 0,1-2-74 0 0,-1 0 2 0 0,0 1 39 0 0,1 1-70 0 0,-2-3 30 0 0,1 1 50 0 0,0 0-25 0 0,0 2-44 0 0,-1-3 9 0 0,0 1-20 0 0,1 0-7 0 0,-2-2-17 0 0,0 2 22 0 0,-1-3 2 0 0,1 0-28 0 0,-2 0-33 0 0,-2-2 87 0 0,-3 0-140 0 0,-3 0 80 0 0,-2 1-12 0 0,-2 2 24 0 0,-2 2-79 0 0,-1 2-3 0 0,-1 3 71 0 0,-1 2-160 0 0,0 3 124 0 0,0 2-22 0 0,1 4-36 0 0,2 3 60 0 0,1 3-42 0 0,2 2 60 0 0,4 1 12 0 0,3 2-96 0 0,3 0 78 0 0,3-1-64 0 0,3 1-10 0 0,2-2 30 0 0,3 2 20 0 0,2-1 94 0 0,0-5-57 0 0,1 1 38 0 0,-1-5 23 0 0,1 1-2 0 0,3 1 46 0 0,-1-2-40 0 0,-2-3 14 0 0,-2-3-14 0 0,-2-3 32 0 0,-2-2-29 0 0,-1-1-51 0 0,8 3-51 0 0,10 4 1 0 0,13 3 36 0 0,10-1-108 0 0,5-2 15 0 0,-2-3 38 0 0,-3-3 22 0 0,-5-3-14 0 0,-6-3-127 0 0,-3-1-70 0 0,-4-2-152 0 0,0 0 41 0 0,-1-1-218 0 0,1 0-88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3:48.59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4274.625"/>
      <inkml:brushProperty name="anchorY" value="-105910.28125"/>
      <inkml:brushProperty name="scaleFactor" value="0.5"/>
    </inkml:brush>
  </inkml:definitions>
  <inkml:trace contextRef="#ctx0" brushRef="#br0">14 13 3628 0 0,'0'0'0'0'0,"-1"-2"20"0"0,-1 1 61 0 0,0-2-92 0 0,0 1-59 0 0,0 0 173 0 0,0 0-58 0 0,0 1 5 0 0,2 3-56 0 0,0 3 38 0 0,2 5-25 0 0,1 2 6 0 0,0 4-33 0 0,0 1 64 0 0,1 0-66 0 0,-1 0 67 0 0,0 0-38 0 0,0-1 7 0 0,-1-3-123 0 0,-1-4 25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3:49.45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5136.23438"/>
      <inkml:brushProperty name="anchorY" value="-106901.42188"/>
      <inkml:brushProperty name="scaleFactor" value="0.5"/>
    </inkml:brush>
  </inkml:definitions>
  <inkml:trace contextRef="#ctx0" brushRef="#br0">251 307 3188 0 0,'0'0'0'0'0,"1"2"20"0"0,0 0 10 0 0,0-1 34 0 0,0-5-56 0 0,-2-8 9 0 0,-2-7-4 0 0,0-8-43 0 0,-3-3-2 0 0,0-1 17 0 0,-1 1 48 0 0,-1 3-41 0 0,-1 2 40 0 0,0 2 7 0 0,2 5 50 0 0,1 6-31 0 0,2 4 31 0 0,1 0-31 0 0,-3-1-23 0 0,-2-1-74 0 0,-2 0 51 0 0,-2 3-44 0 0,-2 5 86 0 0,-1 5-85 0 0,-1 3 18 0 0,2 4-20 0 0,0 2-25 0 0,1 2 53 0 0,1 1 71 0 0,0 1-14 0 0,3-3 63 0 0,3-4-66 0 0,-1 0 27 0 0,2-2 1 0 0,2-3 25 0 0,1-2-10 0 0,0 0-14 0 0,1 0 46 0 0,-1-1 119 0 0,5-5-188 0 0,-1 0 45 0 0,0 0-16 0 0,0 0-14 0 0,-1 2 14 0 0,4-5 4 0 0,-1 1-2 0 0,-1 1-2 0 0,0 1-4 0 0,-1 1 80 0 0,0 0 219 0 0,2-3-398 0 0,5-7 61 0 0,6-5 5 0 0,15 1 57 0 0,5 4-87 0 0,3 7-26 0 0,-1 6 37 0 0,-2 5-114 0 0,-8 1-90 0 0,-2 2-95 0 0,-7-1-73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3:58.58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7424.71094"/>
      <inkml:brushProperty name="anchorY" value="-110029.30469"/>
      <inkml:brushProperty name="scaleFactor" value="0.5"/>
    </inkml:brush>
  </inkml:definitions>
  <inkml:trace contextRef="#ctx0" brushRef="#br0">1 190 6553 0 0,'0'0'142'0'0,"1"4"44"0"0,0 0 114 0 0,0 0 78 0 0,2 4 108 0 0,2 1 19 0 0,2-3 38 0 0,1-6 44 0 0,1-7-15 0 0,0-7-80 0 0,-1-3-96 0 0,-2 1-72 0 0,1-1-103 0 0,-2 4-4 0 0,0 0-80 0 0,1-2-62 0 0,0-1-7 0 0,2-1-24 0 0,0-2-30 0 0,0-1-30 0 0,-1 4-70 0 0,-2 4-156 0 0,-1 4-199 0 0,-2 4-134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4:04.56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8401.14063"/>
      <inkml:brushProperty name="anchorY" value="-110685.54688"/>
      <inkml:brushProperty name="scaleFactor" value="0.5"/>
    </inkml:brush>
  </inkml:definitions>
  <inkml:trace contextRef="#ctx0" brushRef="#br0">43 121 5008 0 0,'0'0'1799'0'0,"0"1"-1674"0"0,-2 6-18 0 0,-2 11 7 0 0,-2 11 21 0 0,-1 10-2 0 0,-1 6-63 0 0,2 2 1 0 0,1 0-46 0 0,1 0 27 0 0,4-3 8 0 0,2-1-16 0 0,4 0-41 0 0,4-1-30 0 0,4 0 47 0 0,4 0-37 0 0,2-1 30 0 0,2-2-3 0 0,0-3-31 0 0,1-5 5 0 0,-1-6 48 0 0,-1-4-43 0 0,0-6 47 0 0,0-5-50 0 0,-1-5 2 0 0,2-5-2 0 0,0-5 26 0 0,2-4-18 0 0,2-4-11 0 0,1-4-15 0 0,1-4 26 0 0,0-4 33 0 0,0-3-19 0 0,-1-3-23 0 0,-1-3 3 0 0,-2-2-22 0 0,-2-1 61 0 0,-2-1-33 0 0,-4 1-26 0 0,-3 0 14 0 0,-4 1-16 0 0,-3 0 32 0 0,-4 2-15 0 0,-3 2 10 0 0,-3 2-1 0 0,-1 7 102 0 0,-1 5-131 0 0,-2 5 30 0 0,-2 8 17 0 0,1 7-15 0 0,0 9 6 0 0,3 6 8 0 0,2 5-26 0 0,1 5 37 0 0,4 4-3 0 0,1 1 2 0 0,3 0-9 0 0,2 2-10 0 0,3-1 20 0 0,3 0-11 0 0,2-1 8 0 0,4 0-15 0 0,2-2-1 0 0,3 0 14 0 0,1-3-19 0 0,3-1-8 0 0,1-4-17 0 0,1-3 13 0 0,1-4 18 0 0,1-3-10 0 0,-1-5 9 0 0,-1-4-29 0 0,0-4 17 0 0,0-4 31 0 0,-2-5 0 0 0,0-3-21 0 0,-1-4-1 0 0,0-3 4 0 0,-2-4-16 0 0,-2-3 32 0 0,0-3-34 0 0,-2-3 2 0 0,-3-3 18 0 0,-2-2-25 0 0,-3-2 22 0 0,-4-1-3 0 0,-5-1 25 0 0,-3 0-16 0 0,-3-1-7 0 0,-5-1 2 0 0,-2 1-16 0 0,-5 1 36 0 0,-2 1-48 0 0,-2 4 20 0 0,-1 4-34 0 0,-2 4-20 0 0,0 4-90 0 0,0 5 5 0 0,4 6-83 0 0,1 3-42 0 0,3 5-63 0 0,0 2-27 0 0,2 2-92 0 0,-2 1 7 0 0,2 2 24 0 0,-3 1-77 0 0,2 1 42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4:05.40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0151.85938"/>
      <inkml:brushProperty name="anchorY" value="-111419.36719"/>
      <inkml:brushProperty name="scaleFactor" value="0.5"/>
    </inkml:brush>
  </inkml:definitions>
  <inkml:trace contextRef="#ctx0" brushRef="#br0">1 172 3348 0 0,'0'0'554'0'0,"5"0"-245"0"0,7 1 36 0 0,4 3 23 0 0,4 5 14 0 0,-1 5 29 0 0,-3 5-49 0 0,-5 3 2 0 0,-4 3-30 0 0,-3 0-125 0 0,-4 0 6 0 0,-1 0-11 0 0,-2-1-23 0 0,0 0-83 0 0,0-1-15 0 0,1 0-15 0 0,0-1-30 0 0,3 1 29 0 0,0-1-38 0 0,2 0 1 0 0,1 0-5 0 0,2-2-10 0 0,2-1 3 0 0,4-2-21 0 0,3-3-4 0 0,2-3 33 0 0,3-2-24 0 0,2-3 26 0 0,1-3-44 0 0,1-2 46 0 0,2-3-38 0 0,0-1 2 0 0,0-3 9 0 0,0-3-28 0 0,0-2-5 0 0,0-2-10 0 0,0-3-3 0 0,-1-1-33 0 0,-1-2 32 0 0,-3-2 12 0 0,-2-1 1 0 0,-3-2-25 0 0,-2-1 50 0 0,-4-1-30 0 0,-2 0 56 0 0,-4 0-14 0 0,-2 0-36 0 0,-2 1 35 0 0,-4 0-54 0 0,-3-1 71 0 0,-4 1-60 0 0,-4-1 71 0 0,-3 1-86 0 0,-4 0 50 0 0,-3 0 16 0 0,-3 0-38 0 0,-1 2 46 0 0,-2 1-37 0 0,0 2 2 0 0,-1 2 0 0 0,0 4-2 0 0,0 2 46 0 0,1 3-36 0 0,1 4-10 0 0,1 2 27 0 0,2 3 22 0 0,2 2-5 0 0,2 3-57 0 0,1 3 92 0 0,4 4-48 0 0,3 3 2 0 0,4 3-37 0 0,5 1 56 0 0,3 2-51 0 0,4 2 25 0 0,3-1-3 0 0,5 1-27 0 0,4 0 12 0 0,3-1 5 0 0,4 1 26 0 0,3-2-45 0 0,3-1 53 0 0,3-1-40 0 0,2-2 17 0 0,3-2-4 0 0,1-1-28 0 0,3-3 26 0 0,1-1-13 0 0,0-3 18 0 0,0-2 4 0 0,-1-1-10 0 0,-3-1 9 0 0,-1-2-21 0 0,-1-2 38 0 0,-3-3-44 0 0,-2-2 4 0 0,0-2-39 0 0,-2-2-18 0 0,-1-2-12 0 0,0-2-24 0 0,-1-1 1 0 0,-2-3-35 0 0,-1-1 13 0 0,-2-1-15 0 0,0 0 8 0 0,-1 0 40 0 0,-2 0 2 0 0,-2 0 48 0 0,-2 0-1 0 0,-2 1 22 0 0,-6-1 20 0 0,-6 1 5 0 0,-7 1-37 0 0,-5 5-1 0 0,-3 6-21 0 0,1 7 64 0 0,5 4-24 0 0,6 3-4 0 0,8 0-77 0 0,7-2 64 0 0,5-4 13 0 0,5-3-14 0 0,3-4 74 0 0,0-3-48 0 0,-1 0 138 0 0,-1 2-66 0 0,-4 6 109 0 0,-4 7 0 0 0,-4 7 41 0 0,-4 5-48 0 0,-3 5 21 0 0,-3 2-16 0 0,-2 3 8 0 0,-1-1-40 0 0,-1 1-35 0 0,0-1-39 0 0,0-1 16 0 0,1 0 14 0 0,1-1 4 0 0,1 0 15 0 0,1 0-17 0 0,2-1-22 0 0,1 0 15 0 0,2 0 12 0 0,0-1-50 0 0,1-1 30 0 0,2-1-72 0 0,1-2 20 0 0,2-1-37 0 0,3-1 17 0 0,-2-5-132 0 0,3-3 9 0 0,3-3-216 0 0,3-4-5 0 0,3-5-194 0 0,1-4-121 0 0,0-3-123 0 0,-1-5-81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44:05.95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2201.21094"/>
      <inkml:brushProperty name="anchorY" value="-112639.35938"/>
      <inkml:brushProperty name="scaleFactor" value="0.5"/>
    </inkml:brush>
  </inkml:definitions>
  <inkml:trace contextRef="#ctx0" brushRef="#br0">405 877 3108 0 0,'0'0'999'0'0,"4"-5"-633"0"0,0-1 48 0 0,1-8 103 0 0,0-7-24 0 0,-4-7-23 0 0,-1 2-35 0 0,-4-1 12 0 0,-1 6-12 0 0,-4 2 2 0 0,0 6-48 0 0,-3 2-117 0 0,1 3-16 0 0,-4 2-42 0 0,-3 2 36 0 0,-4 3-104 0 0,-2 2-34 0 0,-1 2 19 0 0,1 4 10 0 0,1 3 24 0 0,0 2-47 0 0,2 3 63 0 0,0 3-85 0 0,1 2-3 0 0,0 2-1 0 0,1 1-32 0 0,0 2-6 0 0,2 1 0 0 0,1 1 12 0 0,3 1-51 0 0,2 1 25 0 0,1 2-4 0 0,4 0-15 0 0,2 2 10 0 0,2-1-23 0 0,2 0 2 0 0,1-2-20 0 0,3 0 24 0 0,1-2-4 0 0,2-2-22 0 0,2-2 30 0 0,1-3-28 0 0,2-3 28 0 0,2-2-18 0 0,2-4 14 0 0,1-2 16 0 0,2-4-38 0 0,1-3 22 0 0,2-3 2 0 0,2-5-10 0 0,0-4-16 0 0,1-3 14 0 0,1-3-10 0 0,0-4-11 0 0,-1-2 22 0 0,0-4 15 0 0,-1-3-45 0 0,-1-2 29 0 0,-1-2-1 0 0,-2-1-33 0 0,-1-2 44 0 0,-1-2-10 0 0,-3-1-16 0 0,-2-2-7 0 0,-4-1 29 0 0,-2-1-15 0 0,-3-2 25 0 0,-4-2-12 0 0,-2-1-42 0 0,-2-3 32 0 0,-3-3-18 0 0,-2-2 10 0 0,-2-1-3 0 0,-2-2-4 0 0,-2 0 7 0 0,-1 0 20 0 0,-2 3 112 0 0,-1 1-40 0 0,0 5 70 0 0,-1 4 18 0 0,0 8-3 0 0,4 9 52 0 0,-1 6 42 0 0,5 7-28 0 0,-2 4-37 0 0,4 5 2 0 0,2 2-37 0 0,-1 2-21 0 0,-3 1 0 0 0,-1 4-55 0 0,-1 4-23 0 0,2 5 22 0 0,1 8 8 0 0,3 6 21 0 0,4 8 51 0 0,2 7 72 0 0,2 7-16 0 0,2 5 50 0 0,2 5-12 0 0,1 3 25 0 0,2 4-71 0 0,1 2 26 0 0,0 2-85 0 0,2 1-77 0 0,-1 1 14 0 0,0 0-28 0 0,0-1-70 0 0,0 0 23 0 0,0-2 16 0 0,0 0-35 0 0,1-2 3 0 0,2-2 3 0 0,0-3 25 0 0,0-3-58 0 0,0-4 60 0 0,1-3-23 0 0,0-5 16 0 0,1-4-64 0 0,1-5 18 0 0,1-4-129 0 0,1-6-148 0 0,1-6-179 0 0,1-7-288 0 0,2-7-269 0 0,1-7-330 0 0,3-7-214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0:50.3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216 2096 2600 0 0,'0'0'274'0'0,"-2"0"-107"0"0,0-1 12 0 0,0 1 105 0 0,-2-2-28 0 0,0 0 58 0 0,-3-3-54 0 0,1 0 14 0 0,-3-3 13 0 0,1 1-15 0 0,1 0-13 0 0,3 2-122 0 0,0 2 70 0 0,2 0 275 0 0,-3-2-367 0 0,-5-7 2 0 0,-6-7 52 0 0,-4-7 11 0 0,-1-2-10 0 0,3-2-30 0 0,2 0 14 0 0,4 1 3 0 0,3 1-44 0 0,1-1-1 0 0,1 0-40 0 0,1-2 33 0 0,2-1-45 0 0,2-2 78 0 0,2-3-65 0 0,2-3 44 0 0,2-2 30 0 0,3-2-37 0 0,2-2 18 0 0,2-2-28 0 0,3-3 31 0 0,4-2-71 0 0,5-3 39 0 0,4-2-55 0 0,6-2 51 0 0,6-2-49 0 0,4-1 15 0 0,5-2-42 0 0,4-1 5 0 0,4 0 20 0 0,5-1-26 0 0,3 1 0 0 0,3 1-71 0 0,2 0 42 0 0,0 2 7 0 0,-2 2 11 0 0,-2 1-10 0 0,-3 3-1 0 0,-2 3-13 0 0,-3 4 31 0 0,-2 4 13 0 0,-3 5-2 0 0,-2 5-34 0 0,-2 6 19 0 0,-3 5-12 0 0,-1 6-2 0 0,-2 6 34 0 0,-2 5-20 0 0,0 5-7 0 0,-1 6 12 0 0,0 3-4 0 0,-1 5-4 0 0,0 4 16 0 0,-1 3-38 0 0,1 3-2 0 0,-1 1 8 0 0,-1 2 1 0 0,1 0 18 0 0,-1 2-5 0 0,-2 1-6 0 0,1 1 16 0 0,-2-1 0 0 0,-1-1-5 0 0,-2-1-11 0 0,-2-1 26 0 0,-3-2-31 0 0,-2 0-5 0 0,-2-1 10 0 0,-3 0-41 0 0,-1-1 34 0 0,-2-1 3 0 0,-1 1-15 0 0,-1-2-8 0 0,-3 0 39 0 0,0 0-17 0 0,-3-4 86 0 0,-2-4-23 0 0,-2-3 39 0 0,-1-3 6 0 0,-2-3 195 0 0,0-1-181 0 0,-1-1-7 0 0,1 0-34 0 0,1 3-69 0 0,-1 3-53 0 0,0-1-14 0 0,-3 1-69 0 0,0-1-64 0 0,-3-1-108 0 0,-1-1-103 0 0,-4-2-65 0 0,1 0-186 0 0,-5-1-78 0 0,1 0-184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0:51.71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44.70459"/>
      <inkml:brushProperty name="anchorY" value="666.86877"/>
      <inkml:brushProperty name="scaleFactor" value="0.5"/>
    </inkml:brush>
  </inkml:definitions>
  <inkml:trace contextRef="#ctx0" brushRef="#br0">3070 908 3228 0 0,'0'0'108'0'0,"-2"-1"14"0"0,-1-1 57 0 0,1 1-6 0 0,-2-2 57 0 0,1-1 33 0 0,-1-3 50 0 0,1 1 19 0 0,-1-3-51 0 0,-2-3 5 0 0,2 1 28 0 0,-3-2 22 0 0,1 1-4 0 0,-3-2-6 0 0,-4-4-66 0 0,-3-1 13 0 0,-3 0 29 0 0,-1 0-30 0 0,-1 3-22 0 0,-1 2 16 0 0,-1 2-21 0 0,-2 2-61 0 0,-2 2 37 0 0,-3 1-30 0 0,-3 1-30 0 0,-3 1 13 0 0,-4 2-44 0 0,-3 1-26 0 0,-3 2 19 0 0,-3 2 10 0 0,-3 2-46 0 0,-3 3 24 0 0,-3 1-55 0 0,-2 3 34 0 0,-3 3-32 0 0,-2 1-19 0 0,-3 2-37 0 0,-3 2 17 0 0,-3 2 71 0 0,-4 2-100 0 0,-2 2 94 0 0,-3 2-62 0 0,-1 0-4 0 0,0 1 20 0 0,1 1 5 0 0,1 0-24 0 0,1-1-25 0 0,3 1 58 0 0,0 0-89 0 0,3 0 50 0 0,0 1-21 0 0,3 0-4 0 0,3 1 1 0 0,4 1 27 0 0,5 1-45 0 0,4 0 5 0 0,2 2 25 0 0,4 1-32 0 0,1 1 38 0 0,1 2-6 0 0,3 0-31 0 0,1 0-8 0 0,3 2 43 0 0,1-1-6 0 0,3 1-19 0 0,2 0-7 0 0,2 1 6 0 0,3-1 5 0 0,2 0-10 0 0,1-1 17 0 0,3 0-5 0 0,2 0-21 0 0,2 1 20 0 0,3 1 16 0 0,2 3-23 0 0,3 3-5 0 0,3 3 34 0 0,2 5-12 0 0,1 2-32 0 0,2 3 10 0 0,1 1 18 0 0,2 1-15 0 0,1 1 19 0 0,3-1-10 0 0,2-1-15 0 0,2-3-4 0 0,4-2 32 0 0,3-4-6 0 0,3-4-6 0 0,4-3-16 0 0,3-3 24 0 0,1-3-9 0 0,3-3 26 0 0,2-2 3 0 0,2-3-18 0 0,1-2 40 0 0,2-3-13 0 0,1-3 19 0 0,2-2-41 0 0,2-3 40 0 0,1-3-36 0 0,2-2 10 0 0,2-3 11 0 0,0-3 1 0 0,1-2-9 0 0,1-4 8 0 0,2-2 30 0 0,1-3-70 0 0,2-2 46 0 0,2-2-24 0 0,3-3 5 0 0,2-1-29 0 0,1-2 41 0 0,1-1-23 0 0,0-2-16 0 0,1-1 47 0 0,1-1-24 0 0,3-2 17 0 0,1-2-31 0 0,5-2 51 0 0,3-3-53 0 0,6-5 44 0 0,6-4-4 0 0,5-5 21 0 0,7-5 4 0 0,6-5 24 0 0,5-6 32 0 0,4-5-21 0 0,2-5-19 0 0,3-4-17 0 0,0-5 7 0 0,1-2-14 0 0,-1-4-6 0 0,-2 0-22 0 0,-4 0-18 0 0,-6 2-16 0 0,-7 3 26 0 0,-10 3 24 0 0,-10 3-26 0 0,-10 5-3 0 0,-10 4 10 0 0,-10 5-13 0 0,-9 4 8 0 0,-8 4 2 0 0,-7 2 69 0 0,-5 3-28 0 0,-5 2 35 0 0,-4 1 21 0 0,-2 1 46 0 0,-4 1-10 0 0,-3 0 58 0 0,-2 0 14 0 0,-4 2-66 0 0,-4 0 32 0 0,-5 0-27 0 0,-5-1-8 0 0,-5-1-44 0 0,-6-2 29 0 0,-6-1-100 0 0,-4-3 9 0 0,-6-3 16 0 0,-4-1-19 0 0,-3-4 6 0 0,-2-2-10 0 0,-2-3-12 0 0,-2-2-6 0 0,0 0 28 0 0,-2-1-13 0 0,1 2-24 0 0,1 2-20 0 0,0 3 4 0 0,2 5 6 0 0,3 4-4 0 0,2 5-16 0 0,3 5 37 0 0,2 5-26 0 0,2 3 0 0 0,1 5 19 0 0,1 3-16 0 0,3 4 29 0 0,1 2-46 0 0,2 3 10 0 0,2 3-47 0 0,1 2-20 0 0,2 1 30 0 0,2 3-175 0 0,6 1-1 0 0,3 1-233 0 0,1 2-74 0 0,2 3-227 0 0,0 3-140 0 0,1 2-184 0 0,2 2-287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0:51.89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43.88696"/>
      <inkml:brushProperty name="anchorY" value="2364.78735"/>
      <inkml:brushProperty name="scaleFactor" value="0.5"/>
    </inkml:brush>
  </inkml:definitions>
  <inkml:trace contextRef="#ctx0" brushRef="#br0">1 1 3108 0 0,'0'0'0'0'0,"5"3"4"0"0,1 2 75 0 0,5 3 34 0 0,0-1 89 0 0,-1-1 18 0 0,-3-1 44 0 0,2 1 32 0 0,-2 0 116 0 0,-1-2-67 0 0,-2-1-79 0 0,0 0 574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0:53.99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070.03857"/>
      <inkml:brushProperty name="anchorY" value="1462.21533"/>
      <inkml:brushProperty name="scaleFactor" value="0.5"/>
    </inkml:brush>
  </inkml:definitions>
  <inkml:trace contextRef="#ctx0" brushRef="#br0">0 1 3908 0 0,'0'0'0'0'0,"4"2"44"0"0,1 2 24 0 0,4 1-68 0 0,-1 0-171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37.88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399.53516"/>
      <inkml:brushProperty name="anchorY" value="-30584.89063"/>
      <inkml:brushProperty name="scaleFactor" value="0.5"/>
    </inkml:brush>
  </inkml:definitions>
  <inkml:trace contextRef="#ctx0" brushRef="#br0">396 172 540 0 0,'0'0'187'0'0,"-5"0"-63"0"0,-1 1 24 0 0,1 0 72 0 0,-6-1 56 0 0,2 1 36 0 0,1 0 7 0 0,-4-1-20 0 0,2 1 8 0 0,2-1 2 0 0,-2 0 8 0 0,1 0-77 0 0,2 1-34 0 0,-2-2-26 0 0,2 1 10 0 0,1 0-54 0 0,-3-2-56 0 0,2 1 10 0 0,0 0-28 0 0,-1-3-19 0 0,-1-5 9 0 0,1-7-9 0 0,1-4-3 0 0,5-3 28 0 0,4-1-59 0 0,6 2 18 0 0,5 4 3 0 0,3 4-18 0 0,2 3 2 0 0,2 5-25 0 0,1 2 30 0 0,-1 2-29 0 0,1 4 18 0 0,0 1-6 0 0,-1 4-12 0 0,1 3-5 0 0,0 2 24 0 0,1 4 5 0 0,-1 2-18 0 0,-1 1 25 0 0,-1 3-17 0 0,-3 0-13 0 0,-2 0 22 0 0,-2 1 11 0 0,-3 1-45 0 0,-2-1 43 0 0,-2 0-18 0 0,-3-1 4 0 0,-2 1 10 0 0,-1-2-13 0 0,-1 0 98 0 0,-1-4-33 0 0,0-1 5 0 0,-1-4 72 0 0,-2 2 2293 0 0,5-10-2343 0 0,-1 0-6 0 0,0 0-19 0 0,-1 1-95 0 0,-2 2 53 0 0,1-2-69 0 0,4-4 32 0 0,8-3-7 0 0,8-2-3 0 0,5-1 2 0 0,3 3 3 0 0,1 3-5 0 0,-2 4 2 0 0,0 3 13 0 0,-2 3 10 0 0,-4 4-12 0 0,-2 1 20 0 0,-4 2-6 0 0,-2 1 6 0 0,-4 2 0 0 0,-3 1 46 0 0,-2 0-26 0 0,-3 2 14 0 0,-3 0-2 0 0,-3 1 4 0 0,-5-2 9 0 0,-3 1-2 0 0,-3-2 10 0 0,-5 0-49 0 0,-4-2 19 0 0,-4 0-21 0 0,-3-1-1 0 0,-3 0 4 0 0,-4-2 8 0 0,-1 0 54 0 0,-2-2 27 0 0,-1-2 19 0 0,1-3-19 0 0,0-2 14 0 0,2-3 9 0 0,3-2-31 0 0,2-2-13 0 0,4-3-101 0 0,3-3-160 0 0,3-3-218 0 0,4-3-243 0 0,4-2-327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38.4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359.44531"/>
      <inkml:brushProperty name="anchorY" value="-50879.02344"/>
      <inkml:brushProperty name="scaleFactor" value="0.5"/>
    </inkml:brush>
  </inkml:definitions>
  <inkml:trace contextRef="#ctx0" brushRef="#br0">1277 328 1176 0 0,'0'0'970'0'0,"-3"-14"-758"0"0,-5-14 36 0 0,-12-12-24 0 0,-11-7 29 0 0,-12-2-50 0 0,-6 4 1 0 0,-2 8-2 0 0,4 10-2 0 0,4 7 10 0 0,6 8-32 0 0,5 5-4 0 0,2 5-32 0 0,3 3 16 0 0,0 2-54 0 0,0 2 19 0 0,-1 0-8 0 0,0 1-27 0 0,0 2-6 0 0,0 0 47 0 0,0 2-29 0 0,1 0 28 0 0,-1 2 26 0 0,-1 1-44 0 0,1 2 30 0 0,-1-1 22 0 0,0 2-34 0 0,1 1-16 0 0,0 1-10 0 0,0 1-42 0 0,1 1 0 0 0,-2 1 7 0 0,1 2-9 0 0,1 1-25 0 0,1 1 7 0 0,0 2 10 0 0,1 2 0 0 0,0 0 6 0 0,0 1 14 0 0,0 0-14 0 0,1-1-8 0 0,1 1 11 0 0,3-1-9 0 0,2-2-7 0 0,3 0 21 0 0,3 0-20 0 0,1-1 1 0 0,3 1-14 0 0,2 2 7 0 0,2 0-12 0 0,2 3 8 0 0,1 1-12 0 0,1 1-29 0 0,1 1 40 0 0,0 0-23 0 0,2 0 26 0 0,0 0-16 0 0,1-1 10 0 0,0 0-7 0 0,1-1-8 0 0,0 0 45 0 0,1-2-38 0 0,1 0 28 0 0,2-1-22 0 0,1-2 24 0 0,1 0-20 0 0,2-2 15 0 0,1 0-4 0 0,3-2-27 0 0,2 0 31 0 0,1-1-29 0 0,2-1-19 0 0,2-1 5 0 0,0 0 5 0 0,1 0-12 0 0,1-1 19 0 0,1 0-2 0 0,0-1-36 0 0,1-1 30 0 0,0-1 13 0 0,2 0-32 0 0,0-2 15 0 0,1 0 14 0 0,1-2-23 0 0,2-1 17 0 0,2-1-1 0 0,0-2-27 0 0,1-3 54 0 0,1-1-30 0 0,0-2 19 0 0,-1-1-9 0 0,1-2 26 0 0,0-2-35 0 0,-1-3 48 0 0,0-1 28 0 0,0-3-35 0 0,0-1 56 0 0,0-3 2 0 0,0 0 39 0 0,-1-2 25 0 0,1-1 9 0 0,-2-2 6 0 0,0-1-23 0 0,-1-2 30 0 0,0-1-14 0 0,-1-2-28 0 0,0-1-19 0 0,-1-1-30 0 0,-1-1-3 0 0,0-2 6 0 0,-1 0-31 0 0,-1-2 14 0 0,-1-1 36 0 0,-1 0 22 0 0,-1-1 15 0 0,-2-1 41 0 0,-2-1 19 0 0,-2 0 3 0 0,-3-1 49 0 0,-2-1-74 0 0,-3 0-17 0 0,-3 0-6 0 0,-2-1-41 0 0,-2-1-51 0 0,-3 1 2 0 0,-2-1 4 0 0,-3 1-19 0 0,0 2 128 0 0,-2 2-14 0 0,-1 2 1 0 0,-3 3 11 0 0,-2 1 16 0 0,-3 2-23 0 0,-2 1-30 0 0,-3 1-1 0 0,-2 2-115 0 0,-2 0-15 0 0,-1 1 1 0 0,-2 1-12 0 0,-1-1-13 0 0,-2 1 14 0 0,-1-1-6 0 0,-1 2-12 0 0,-2 0 9 0 0,1 1 48 0 0,-1 1-75 0 0,1 1 29 0 0,-1 2 9 0 0,-1 1-28 0 0,0 1 9 0 0,0 2-40 0 0,0 2 62 0 0,1 1-86 0 0,-2 1 68 0 0,1 2-49 0 0,-1 1 10 0 0,1 2-78 0 0,1 0-110 0 0,1 2-20 0 0,3 0-183 0 0,2 0-44 0 0,2 2-141 0 0,6-1-75 0 0,6 0-102 0 0,0 0-90 0 0,5-1 61 0 0,2 0-127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51.73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3377.21094"/>
      <inkml:brushProperty name="anchorY" value="-52777.85156"/>
      <inkml:brushProperty name="scaleFactor" value="0.5"/>
    </inkml:brush>
  </inkml:definitions>
  <inkml:trace contextRef="#ctx0" brushRef="#br0">53 742 2444 0 0,'0'0'0'0'0,"8"-8"4"0"0,2-4 75 0 0,4-4-3 0 0,-2 0 15 0 0,1-3 51 0 0,-2 4 14 0 0,-3-1 75 0 0,-2 3-36 0 0,-2 4 6 0 0,-2-1-37 0 0,-2 2-23 0 0,0 3-1 0 0,-1 1-55 0 0,0 2-9 0 0,0-2-85 0 0,-3-2 35 0 0,-1-1 17 0 0,-2 2-50 0 0,-1 4 31 0 0,-2 7-10 0 0,0 7-7 0 0,-1 8 7 0 0,-1 6-17 0 0,1 7 33 0 0,0 4-42 0 0,0 2 17 0 0,1 2 4 0 0,2 0-12 0 0,1 1 42 0 0,1 0-41 0 0,3-1 28 0 0,1 1-8 0 0,1 0-21 0 0,1 1 30 0 0,1 1-20 0 0,1 0 16 0 0,2-1-42 0 0,0-2 36 0 0,2-2-17 0 0,2-3-5 0 0,0-5 16 0 0,2-3-19 0 0,0-5 16 0 0,3-5-10 0 0,3-3 16 0 0,3-6-32 0 0,2-3 38 0 0,2-5-16 0 0,1-4 9 0 0,0-4-25 0 0,1-4 35 0 0,0-5-6 0 0,0-5-7 0 0,1-3 13 0 0,0-4-33 0 0,0-3 43 0 0,1-2-23 0 0,-1-3 21 0 0,1-1-19 0 0,0-2 20 0 0,-1-1 78 0 0,-1-1-8 0 0,-2 1 78 0 0,-2-1-46 0 0,-2 0 42 0 0,-3 2-25 0 0,-2 0 11 0 0,-1 1-44 0 0,-2 1-72 0 0,-1 1 46 0 0,-2 1-62 0 0,-2 2 6 0 0,-2 2 16 0 0,-1 3-6 0 0,-2 2 25 0 0,-1 6 73 0 0,-1 2 18 0 0,-1 6-18 0 0,1 3-17 0 0,0 4 23 0 0,0 2-36 0 0,0 2-4 0 0,1 0-14 0 0,0 1-3 0 0,-1-2-56 0 0,0-1-23 0 0,-3 2-10 0 0,-2 6-16 0 0,0 7-17 0 0,-2 7 50 0 0,0 7-6 0 0,-1 4-1 0 0,2 5-16 0 0,-1 3 14 0 0,1 2-15 0 0,0 3 28 0 0,-1 4 20 0 0,1 3-57 0 0,2 1 6 0 0,2 3 10 0 0,2 0 8 0 0,3-2 2 0 0,2-1 2 0 0,4-3 0 0 0,0-5-19 0 0,3-5 20 0 0,0-5-12 0 0,2-6-10 0 0,1-4 7 0 0,2-5-7 0 0,1-4 16 0 0,2-5-5 0 0,2-3 11 0 0,0-3-35 0 0,2-4 53 0 0,0-4-55 0 0,-1-2 41 0 0,1-4 6 0 0,1-3-48 0 0,0-3 25 0 0,0-2-5 0 0,0-3 19 0 0,1-2-18 0 0,0-1 15 0 0,-1-3 5 0 0,1-1-25 0 0,-2-2 23 0 0,-1-1-8 0 0,-2-3-31 0 0,-3 0 38 0 0,-2-2-32 0 0,-2-1 38 0 0,-1-1-44 0 0,-1-1 42 0 0,-2 1-18 0 0,-1 1-4 0 0,-2 1 12 0 0,-2 2-28 0 0,-1 2 46 0 0,-2 3-56 0 0,1 2-2 0 0,-1 1-5 0 0,0 6-39 0 0,0 3 99 0 0,0 6-54 0 0,0 6 29 0 0,-1 7 59 0 0,0 9-41 0 0,-2 7-7 0 0,1 5-24 0 0,-1 6-6 0 0,1 3 60 0 0,-1 3-46 0 0,0 2 16 0 0,-1 1 5 0 0,-1-1-2 0 0,0 0-9 0 0,0-2-15 0 0,-2-3 22 0 0,1-1-49 0 0,-1-4 60 0 0,0-1-79 0 0,2-3 136 0 0,0-5-191 0 0,1-4 88 0 0,0-7 44 0 0,3-9-35 0 0,1-11 86 0 0,4-12-75 0 0,1 1-82 0 0,7-12 131 0 0,13-11-79 0 0,16-10-3 0 0,11-4 31 0 0,5 3-12 0 0,-2 9 32 0 0,-6 11-36 0 0,-6 13 40 0 0,-2 10-12 0 0,0 11 32 0 0,-1 8-13 0 0,-4 8-13 0 0,-5 5 0 0 0,-7 4-15 0 0,-8 4 12 0 0,-7 1-4 0 0,-6 3 1 0 0,-3 0-42 0 0,-4 3 44 0 0,-2 0-24 0 0,-1 3 45 0 0,-1 1-22 0 0,0 1 13 0 0,0 1-35 0 0,0-1 0 0 0,0-2 87 0 0,1-2-110 0 0,3-4 64 0 0,2-3-53 0 0,3-4 18 0 0,4-4 41 0 0,3-2-129 0 0,4-4 156 0 0,4-3-77 0 0,2-3 28 0 0,3-3 10 0 0,1-3-23 0 0,2-4 8 0 0,1-2-17 0 0,2-4 55 0 0,1-2-91 0 0,3-4 38 0 0,1-2 29 0 0,1-3-53 0 0,2-4 46 0 0,0-2-42 0 0,1-1 16 0 0,1-3-14 0 0,0 0 41 0 0,-1 0 25 0 0,0 0-71 0 0,0 0 39 0 0,-1 2-33 0 0,-2 0 40 0 0,-1 0-21 0 0,-2 1 36 0 0,-4 0-34 0 0,-2 1-26 0 0,-4 0 40 0 0,-4 2 14 0 0,-4 2-14 0 0,-3 1 22 0 0,-5 1-67 0 0,-3 2 80 0 0,-5 0-72 0 0,-5 2 54 0 0,-7 2 3 0 0,-6 3-47 0 0,-5 3 11 0 0,-4 5 9 0 0,-2 5-10 0 0,1 3-1 0 0,2 4 29 0 0,1 3-14 0 0,1 2-27 0 0,2 2 37 0 0,0 1 5 0 0,1 3-10 0 0,1 3 6 0 0,2 1-30 0 0,1 2-2 0 0,1 0-24 0 0,2 1 94 0 0,3-1-89 0 0,2 0 25 0 0,3 1 25 0 0,3 1-23 0 0,3 1 45 0 0,2-1-31 0 0,3 0 1 0 0,3-2-37 0 0,2-3 38 0 0,3-2 0 0 0,2-4-24 0 0,3-2 28 0 0,1-4-64 0 0,1-2 60 0 0,2-2-6 0 0,1-2-8 0 0,-1-3 15 0 0,1-1-4 0 0,0-3-32 0 0,1-2 28 0 0,-1-3 14 0 0,0-1-32 0 0,-2-3 15 0 0,1-2 0 0 0,0-3 0 0 0,1-3-33 0 0,0-1 61 0 0,1-3-57 0 0,0-3 56 0 0,1-1-26 0 0,-2-1-15 0 0,0-2 38 0 0,-1-1-54 0 0,-2-1 53 0 0,0-1-63 0 0,-2-2 75 0 0,-2 0-84 0 0,-1-1 77 0 0,0-1 0 0 0,-1 0-74 0 0,-1-3 99 0 0,0-1-87 0 0,-1-3 49 0 0,0-1-47 0 0,-2-2 41 0 0,-1 0-60 0 0,0-1 13 0 0,-1 0 41 0 0,-1 1-37 0 0,-1 2 56 0 0,0 3-35 0 0,-1 2 16 0 0,-1 3 6 0 0,-2 3-2 0 0,1 9 80 0 0,-1 7-13 0 0,-1 4-61 0 0,-1 8-3 0 0,-3 11 35 0 0,0 12-84 0 0,0 12 76 0 0,0 11-80 0 0,2 8 55 0 0,2 7-7 0 0,0 5-3 0 0,1 4 17 0 0,1 2-15 0 0,0 0 15 0 0,0-1 10 0 0,1-1 1 0 0,-1-1-17 0 0,0-2 6 0 0,0-2-17 0 0,0-2-10 0 0,0-4 16 0 0,1-3 17 0 0,1-5-56 0 0,1-3 5 0 0,1-4 14 0 0,1-3 26 0 0,2-3-6 0 0,0-3 22 0 0,1-2-51 0 0,2-3 34 0 0,2-2-7 0 0,1-3 34 0 0,3-3-36 0 0,1-3 16 0 0,1-3-42 0 0,1-3 7 0 0,0-4 24 0 0,0-2-19 0 0,1-5 12 0 0,1-2-12 0 0,2-5 4 0 0,1-2-7 0 0,2-5 39 0 0,3-2-16 0 0,1-3 2 0 0,1-2-13 0 0,1-2 17 0 0,-1-2-30 0 0,-1 0 38 0 0,1 0-31 0 0,-2-1 38 0 0,0 1-16 0 0,-2-1-4 0 0,0 2 17 0 0,-3-1-25 0 0,-3 2 17 0 0,-3 1-29 0 0,-2 0-5 0 0,-5 1-14 0 0,-2 1 34 0 0,-3 2-24 0 0,-4 1 17 0 0,-2 2-28 0 0,-2 1 46 0 0,-3 1-28 0 0,-2 0 13 0 0,-2 2-26 0 0,-3 0 3 0 0,-3 3 49 0 0,-4 3-39 0 0,-4 6-18 0 0,-1 7 38 0 0,0 6 1 0 0,3 6-14 0 0,3 3-13 0 0,3 4 22 0 0,3 1-21 0 0,2 1 24 0 0,1 2 3 0 0,0 0 4 0 0,2 0-4 0 0,2 2-12 0 0,0 0 21 0 0,3 0-11 0 0,2 1-6 0 0,3-2-7 0 0,1 0 25 0 0,2-2-41 0 0,2-2 27 0 0,2-1 5 0 0,2-2-16 0 0,1-1 6 0 0,2-1 35 0 0,2-3-34 0 0,1-2-20 0 0,2-4 62 0 0,2-2-45 0 0,1-2-17 0 0,1-3-27 0 0,2-3 56 0 0,2-2-19 0 0,-1-3-3 0 0,1-4-20 0 0,1-3 38 0 0,0-2-50 0 0,1-4 67 0 0,0-1-20 0 0,1-3-40 0 0,0-1 28 0 0,0-2-2 0 0,1 0-10 0 0,-1 0-5 0 0,1-1 16 0 0,-2 1-11 0 0,0-1 4 0 0,-1 2 22 0 0,-2 0-16 0 0,-3 1 2 0 0,-3 1 4 0 0,-3 0-15 0 0,-5 0 74 0 0,-4 5 1 0 0,-3 1-76 0 0,-3 4 120 0 0,-5 2-155 0 0,-6 7 65 0 0,-5 10-12 0 0,-2 11-19 0 0,2 8 49 0 0,7 3-34 0 0,7 0-2 0 0,7-5-23 0 0,6-4 48 0 0,4-6-44 0 0,3-4 42 0 0,2-3-17 0 0,-1-3-13 0 0,0 0 14 0 0,0 1 4 0 0,-1 0 3 0 0,2 1-18 0 0,0 1 29 0 0,1 2 9 0 0,-2 2-20 0 0,-2 2 26 0 0,-4 1-31 0 0,-3 3 33 0 0,-3 0-24 0 0,-2 1-21 0 0,-2 2 20 0 0,-2 0-8 0 0,-2 1-26 0 0,-2 2 36 0 0,-1 1-8 0 0,-3 2 50 0 0,0 2-50 0 0,-4 2 27 0 0,0 1-18 0 0,-3 1 33 0 0,-1 1-29 0 0,-1 2 38 0 0,-1-1-49 0 0,1-1-12 0 0,1-1-8 0 0,2-2 37 0 0,2-3-82 0 0,2-3 57 0 0,3-2 0 0 0,5-5 37 0 0,5-5-50 0 0,4-5 82 0 0,4-6-57 0 0,2-5-28 0 0,3-5-5 0 0,1-3 20 0 0,1-3 1 0 0,2-3 10 0 0,2-2-25 0 0,0-1-33 0 0,2-2 36 0 0,0-1 37 0 0,1 0-29 0 0,1-2-155 0 0,0 1-291 0 0,0 0-288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54.19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8665.19922"/>
      <inkml:brushProperty name="anchorY" value="-54014.60156"/>
      <inkml:brushProperty name="scaleFactor" value="0.5"/>
    </inkml:brush>
  </inkml:definitions>
  <inkml:trace contextRef="#ctx0" brushRef="#br0">24 1229 4188 0 0,'0'0'0'0'0,"6"-5"32"0"0,9-9 56 0 0,6-4 40 0 0,5-6 6 0 0,4-3 46 0 0,2-3 60 0 0,-1 0 19 0 0,-3 0 29 0 0,-4 2-14 0 0,-5 2 64 0 0,-6 6 10 0 0,-4 3-38 0 0,-4 4-3 0 0,-3 1-75 0 0,-1 3 5 0 0,-2-1-54 0 0,-1 3-12 0 0,-2-2-116 0 0,-3 1-45 0 0,-6 1-19 0 0,-3 3 39 0 0,-5 3-72 0 0,-1 5 36 0 0,-3 4-12 0 0,0 4 39 0 0,0 4-1 0 0,1 2-30 0 0,1 2 6 0 0,3 1-50 0 0,2 0 87 0 0,4 2-23 0 0,3 0-4 0 0,4 0-15 0 0,2 1-15 0 0,3 0 17 0 0,3 0 39 0 0,3 0-15 0 0,4 1-20 0 0,2 1 16 0 0,3 1 17 0 0,1 2-52 0 0,4 0 54 0 0,1 0 1 0 0,4 0-37 0 0,2-1 9 0 0,1 0 33 0 0,0-1-58 0 0,2-1 5 0 0,-1 0 67 0 0,0-2-64 0 0,1-1 8 0 0,0-2 12 0 0,-1-1 3 0 0,-3-1-28 0 0,-1 0 55 0 0,-4 0-35 0 0,-4-1-12 0 0,-3 1 65 0 0,-5 1-62 0 0,-3 1 1 0 0,-4-1 18 0 0,-4 0-31 0 0,-4 0-4 0 0,-4-2 28 0 0,-6 0-34 0 0,-4 0 7 0 0,-4 0 7 0 0,-4 1 1 0 0,-2 0-27 0 0,-2-1 36 0 0,0-1 20 0 0,1-2-32 0 0,3-3 12 0 0,5-5-42 0 0,7-6 49 0 0,7-7-7 0 0,9-6 17 0 0,9-5-3 0 0,7-5-40 0 0,6-4-7 0 0,7-2 65 0 0,6-3 21 0 0,4-1-55 0 0,3-2 8 0 0,2 0 0 0 0,0-2-2 0 0,-1-1 4 0 0,1 0-61 0 0,0-1 50 0 0,-1-2-64 0 0,-1 0 88 0 0,0-2-74 0 0,-2-3 38 0 0,-1-1-11 0 0,0-1 16 0 0,0-2 28 0 0,1-1-58 0 0,0-3 80 0 0,0-1-118 0 0,-1-2 101 0 0,0-1-56 0 0,-1-1 7 0 0,-1 0 18 0 0,-2 1-11 0 0,-2 2 32 0 0,-4 2-5 0 0,-3 4 22 0 0,-5 4 28 0 0,-6 6 3 0 0,-4 9 6 0 0,-2 4 19 0 0,-4 9-4 0 0,-1 6-12 0 0,-3 2-15 0 0,0 3 27 0 0,-2-1-70 0 0,-3 1-3 0 0,-1 3-1 0 0,-1 3 42 0 0,-2 6-40 0 0,-1 5-10 0 0,-1 7 18 0 0,1 5-18 0 0,0 5 20 0 0,1 6-2 0 0,2 4 11 0 0,1 5 2 0 0,1 3 43 0 0,2 4-22 0 0,0 3-14 0 0,1 2 6 0 0,1 1 19 0 0,1 1-30 0 0,1-1-8 0 0,1-1 16 0 0,0-3-31 0 0,1-3 10 0 0,1-3 14 0 0,0-4-18 0 0,3-3-36 0 0,0-4 52 0 0,2-2-9 0 0,1-3-34 0 0,1-2 17 0 0,2-3-11 0 0,2-1 2 0 0,2-4-6 0 0,1-2 48 0 0,3-2-23 0 0,0-4 19 0 0,2-2-37 0 0,2-4 20 0 0,2-3-7 0 0,0-4-18 0 0,3-2 34 0 0,0-4-25 0 0,2-4-16 0 0,2-2 10 0 0,0-4 5 0 0,1-3 2 0 0,2-2-41 0 0,-1-1 72 0 0,1-2-60 0 0,0-1 48 0 0,-2 0 0 0 0,-1 0-14 0 0,-2 0 43 0 0,-1 1-54 0 0,-4 0 45 0 0,-3 1-47 0 0,-3 1 14 0 0,-3 2-10 0 0,-3 1 25 0 0,-4 1-3 0 0,-2 2 54 0 0,-3 4 19 0 0,-3 0-3 0 0,-1 4 5 0 0,-2 0 9 0 0,-1 1-7 0 0,-2 0-58 0 0,-3-2 26 0 0,-4-2-76 0 0,-5-1 24 0 0,-3 2-2 0 0,-4 3-20 0 0,0 4 2 0 0,0 3 32 0 0,0 5-34 0 0,1 3 25 0 0,1 3-16 0 0,2 3 27 0 0,1 2-54 0 0,1 0 68 0 0,2 1-35 0 0,0 0-12 0 0,3 1 37 0 0,0 1-36 0 0,1 2 16 0 0,2 2 0 0 0,0 1-6 0 0,1 1-2 0 0,3 0-13 0 0,1 1 17 0 0,2 1-11 0 0,1 0-5 0 0,3 1 24 0 0,3-2-30 0 0,2-1 9 0 0,3-1 30 0 0,3-2-33 0 0,3-2 6 0 0,2-4 8 0 0,1-3-8 0 0,2-4-11 0 0,-1-3 26 0 0,1-3-13 0 0,0-2-14 0 0,0-3 24 0 0,0-3 10 0 0,0-2-22 0 0,0-2 14 0 0,-2-2-10 0 0,0-1 17 0 0,-1-2 14 0 0,0-3-23 0 0,0-1 14 0 0,1-3-42 0 0,1-2 30 0 0,0-2-16 0 0,-1 1 10 0 0,1-1-17 0 0,-2 1-28 0 0,-1 0 27 0 0,-2 1 45 0 0,-4 5 43 0 0,-1 3-69 0 0,-4 3-7 0 0,-3 5 10 0 0,-4 6-30 0 0,-4 8 21 0 0,-1 5 2 0 0,-1 4-5 0 0,1 4 26 0 0,1 1-26 0 0,2 1 14 0 0,2 0 4 0 0,2 0-1 0 0,2 0-13 0 0,2 0 32 0 0,1-1-24 0 0,2-1-15 0 0,2-1 9 0 0,1-2-24 0 0,2-1 44 0 0,3-3-18 0 0,1-3 16 0 0,2-3-26 0 0,2-3-2 0 0,1-2 18 0 0,0-3 2 0 0,0-2-13 0 0,0-3 0 0 0,-1-2 28 0 0,-1-2-51 0 0,-2-2 16 0 0,-1-2 45 0 0,0-3-47 0 0,1 0 8 0 0,-1-2 20 0 0,2 0-44 0 0,0-1 13 0 0,0-1 32 0 0,0-2 4 0 0,-1-2-27 0 0,-1 0 29 0 0,0-2-33 0 0,0 0 4 0 0,0 1 8 0 0,-1 1-17 0 0,-1 1-4 0 0,-1 2 23 0 0,-1 0-16 0 0,-1 3 10 0 0,-3 4-87 0 0,-2 4 207 0 0,1 3-157 0 0,3 3 75 0 0,3 3-52 0 0,3 6 46 0 0,0 4-52 0 0,-2 6 20 0 0,-1 3 12 0 0,-2 4-24 0 0,-2 3-5 0 0,-3 1 10 0 0,0 1 29 0 0,-2-1-28 0 0,-2 1 39 0 0,0-1-6 0 0,-1-2-40 0 0,-2 0 18 0 0,1-2 34 0 0,-1-1-39 0 0,1-1 37 0 0,-1 0-43 0 0,0-4 106 0 0,0-4-199 0 0,0-3 117 0 0,1-3-35 0 0,2-6 1 0 0,1-6-6 0 0,2-5 15 0 0,0-5-10 0 0,1-2 9 0 0,0-2 6 0 0,2-2-6 0 0,0 1-2 0 0,2-1 38 0 0,0-1-44 0 0,2 1 10 0 0,1-1 6 0 0,1 0-8 0 0,1 1 3 0 0,2 0-6 0 0,-1 2 30 0 0,2 1-70 0 0,0 1 41 0 0,2 1 8 0 0,1 1-50 0 0,2 2 54 0 0,1 1-17 0 0,-1 3-4 0 0,0 2-26 0 0,0 2 54 0 0,-1 1 5 0 0,-2 3-4 0 0,-2 3 38 0 0,-1 5-39 0 0,-2 5-15 0 0,-3 5 37 0 0,-2 3-47 0 0,-2 2 38 0 0,-2 0 3 0 0,-2 1-10 0 0,-1 0-33 0 0,-2 0 28 0 0,0 0 22 0 0,0 2-58 0 0,1-1 75 0 0,0 0-74 0 0,0 0 50 0 0,1-1-38 0 0,0 0 61 0 0,2-1-36 0 0,2-1 27 0 0,3 0-49 0 0,1-2 23 0 0,2-1-13 0 0,2-2-11 0 0,2-2 26 0 0,2-2-17 0 0,2-3-23 0 0,3-1 30 0 0,2-3-38 0 0,2 0 48 0 0,2-3-19 0 0,3-2 35 0 0,1-2-60 0 0,2-3 23 0 0,2-3 5 0 0,0-2 6 0 0,0-4 9 0 0,1-1-10 0 0,-1-2-39 0 0,0-1 34 0 0,0-1-17 0 0,-1-1 33 0 0,0 0-18 0 0,0-1 1 0 0,-2 1 6 0 0,-1-1-22 0 0,-4 1 49 0 0,-2 1-10 0 0,-4 1 4 0 0,-4 1 1 0 0,-3-1-5 0 0,-5 1 49 0 0,-5 4 41 0 0,-3 4-42 0 0,-2 4 32 0 0,-3 0-14 0 0,-2 1 9 0 0,-3-2 11 0 0,-6-2-50 0 0,-5-2-7 0 0,-5 1-10 0 0,-2 2-52 0 0,-2 4 8 0 0,0 4 23 0 0,1 3-46 0 0,0 4 23 0 0,1 4 7 0 0,0 2 2 0 0,2 2-9 0 0,0 2 40 0 0,1 1-30 0 0,1 1-22 0 0,2 2 58 0 0,1-1-33 0 0,2 1 6 0 0,3 0-75 0 0,2 2 82 0 0,4 2 41 0 0,5 1-90 0 0,6-1 51 0 0,6-5-22 0 0,5-6-18 0 0,5-6-18 0 0,3-6 12 0 0,0-4-14 0 0,0-5 40 0 0,0-2 54 0 0,-1-3-83 0 0,0-2 48 0 0,-1-1-35 0 0,-1-1 32 0 0,-1-2-4 0 0,0-1 24 0 0,0-2-24 0 0,0-2-28 0 0,1-1 82 0 0,-3-2 15 0 0,0-1 46 0 0,-3-2 95 0 0,-1-2 0 0 0,-4-1-24 0 0,-1-2 22 0 0,-2-2-16 0 0,-2-1-20 0 0,0-3-46 0 0,-2-2 39 0 0,-1-2-141 0 0,-1-2 40 0 0,-3 0-13 0 0,-1-1 7 0 0,-2 0 41 0 0,-1 2-6 0 0,-2 3 46 0 0,-1 2-81 0 0,-1 3 59 0 0,-1 5-15 0 0,1 8-1 0 0,3 7 1 0 0,1 8-18 0 0,3 5-14 0 0,0 4 98 0 0,2 3-82 0 0,-4-2-99 0 0,-4 0 40 0 0,-6 4-14 0 0,-5 8 70 0 0,-2 11-65 0 0,0 10 8 0 0,1 11 17 0 0,3 10-96 0 0,3 6 83 0 0,2 6-51 0 0,1 4 56 0 0,2 3-108 0 0,-1 3 112 0 0,0 1-51 0 0,0 1 35 0 0,-2 3 30 0 0,1 1-46 0 0,-1 1 49 0 0,0 2-52 0 0,1 1 15 0 0,1-1-42 0 0,2 0 29 0 0,1-2-34 0 0,1-4-9 0 0,3-5-227 0 0,1-5-246 0 0,2-6-172 0 0,2-6-125 0 0,0-7-205 0 0,0-5-118 0 0,0-5-79 0 0,-1-4-112 0 0,0-9 132 0 0,-2-3 147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55.11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3517.40625"/>
      <inkml:brushProperty name="anchorY" value="-55520.91406"/>
      <inkml:brushProperty name="scaleFactor" value="0.5"/>
    </inkml:brush>
  </inkml:definitions>
  <inkml:trace contextRef="#ctx0" brushRef="#br0">251 130 4596 0 0,'0'0'0'0'0,"-7"2"112"0"0,-2 1 103 0 0,-7 2 26 0 0,2-1 13 0 0,-5 1 121 0 0,2-2 57 0 0,-2 1 29 0 0,4-2-54 0 0,-1 0-26 0 0,2-1-130 0 0,-1 0 5 0 0,2-1-8 0 0,-1 0-163 0 0,3-1 4 0 0,-2 1-44 0 0,2 0 32 0 0,3 0 5 0 0,2 0-14 0 0,-1 0 15 0 0,2 1 52 0 0,4 1-62 0 0,8 0 92 0 0,9 0-64 0 0,9 1-22 0 0,9-2-2 0 0,9 0-13 0 0,6-2-8 0 0,6-3-41 0 0,3-4 30 0 0,1-2-26 0 0,2-3 26 0 0,-2-2-22 0 0,-1 0-2 0 0,-2-1-14 0 0,-2 2-25 0 0,-3 0 29 0 0,-2 1-1 0 0,-5 1-13 0 0,-4 2-93 0 0,-4 1-273 0 0,-4 1-213 0 0,-8 2-139 0 0,-3 1-176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0.19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1087.83984"/>
      <inkml:brushProperty name="anchorY" value="-60713.27344"/>
      <inkml:brushProperty name="scaleFactor" value="0.5"/>
    </inkml:brush>
  </inkml:definitions>
  <inkml:trace contextRef="#ctx0" brushRef="#br0">0 30 4028 0 0,'0'0'693'0'0,"3"-1"-662"0"0,-1 1 78 0 0,1-1-48 0 0,-1 0 41 0 0,-1 1-24 0 0,0-1-146 0 0,0-1 145 0 0,-1 0-19 0 0,1 0-32 0 0,-1 0 81 0 0,1 0-99 0 0,1 0 100 0 0,-1 0-1 0 0,1 1-9 0 0,0-1-25 0 0,-1 1 26 0 0,2 0-56 0 0,-1 0 30 0 0,0 0-7 0 0,0 0-115 0 0,0 0 146 0 0,0 0-110 0 0,0-1 20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0.84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1973.07031"/>
      <inkml:brushProperty name="anchorY" value="-61529.17188"/>
      <inkml:brushProperty name="scaleFactor" value="0.5"/>
    </inkml:brush>
  </inkml:definitions>
  <inkml:trace contextRef="#ctx0" brushRef="#br0">1 2 6109 0 0,'0'-1'1516'0'0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3.35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2819.73438"/>
      <inkml:brushProperty name="anchorY" value="-62374.45313"/>
      <inkml:brushProperty name="scaleFactor" value="0.5"/>
    </inkml:brush>
  </inkml:definitions>
  <inkml:trace contextRef="#ctx0" brushRef="#br0">307 211 2836 0 0,'0'0'0'0'0,"-1"-6"-28"0"0,0-1 126 0 0,0-5-68 0 0,0 2 40 0 0,1 0 30 0 0,-1-2 9 0 0,0 3 14 0 0,0 1 37 0 0,0-1-70 0 0,-1 2 18 0 0,0 1-17 0 0,-1 0-2 0 0,-4 0 9 0 0,-4 0-64 0 0,-5 4-5 0 0,-7 6-34 0 0,-7 5 24 0 0,-3 7-24 0 0,0 4 35 0 0,3 4-28 0 0,4 1 32 0 0,4 1-14 0 0,5 1-5 0 0,3 0-2 0 0,2 0 51 0 0,3-1-72 0 0,4 0 20 0 0,2-2-8 0 0,2 0-18 0 0,4-2 46 0 0,2-2-9 0 0,4-1 9 0 0,2-2-29 0 0,2-2 75 0 0,2-3-24 0 0,3-2 10 0 0,2-4 10 0 0,3-2-36 0 0,2-4 20 0 0,3-1 20 0 0,3-4-48 0 0,1-3 30 0 0,3-4-52 0 0,0-3 28 0 0,1-3 0 0 0,0-2 40 0 0,0-3-61 0 0,0-2 34 0 0,-2-1 97 0 0,-1-1 26 0 0,-2-1 38 0 0,-2-1 11 0 0,-4 2 52 0 0,-5 1-3 0 0,-5 3 70 0 0,-7 1-45 0 0,-7 1-109 0 0,-6 2-57 0 0,-5 0 12 0 0,-3 0-51 0 0,-4 2-12 0 0,-2 1-22 0 0,-1 0-94 0 0,0 2 56 0 0,-1 1 1 0 0,-1 2 16 0 0,0 1-29 0 0,0 3 14 0 0,-1 2-60 0 0,0 2 81 0 0,0 4-54 0 0,0 3 26 0 0,2 4-11 0 0,2 2 12 0 0,2 2 1 0 0,3 2-18 0 0,2 2-22 0 0,3 2-79 0 0,1 0-102 0 0,2 2-112 0 0,3 0-81 0 0,2 0-149 0 0,3 0-105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3.60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1920.10156"/>
      <inkml:brushProperty name="anchorY" value="-61513.58594"/>
      <inkml:brushProperty name="scaleFactor" value="0.5"/>
    </inkml:brush>
  </inkml:definitions>
  <inkml:trace contextRef="#ctx0" brushRef="#br0">137 50 2912 0 0,'0'0'2815'0'0,"0"-5"-2686"0"0,0 0-50 0 0,0 0-13 0 0,-1-4-31 0 0,-3-2-13 0 0,-2 1 19 0 0,-3 5 21 0 0,0 9-53 0 0,0 10 50 0 0,1 8-53 0 0,0 9 16 0 0,-1 6 8 0 0,1 5-51 0 0,-1 4 25 0 0,0 2-51 0 0,1 1 106 0 0,-1 0-107 0 0,0-2 63 0 0,2-2-5 0 0,1-3-33 0 0,2-4 82 0 0,1-3-58 0 0,2-4 24 0 0,1-7-122 0 0,1-4-246 0 0,0-5-73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4.0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0940.17188"/>
      <inkml:brushProperty name="anchorY" value="-61265.32031"/>
      <inkml:brushProperty name="scaleFactor" value="0.5"/>
    </inkml:brush>
  </inkml:definitions>
  <inkml:trace contextRef="#ctx0" brushRef="#br0">30 277 2640 0 0,'0'0'0'0'0,"-1"-8"-12"0"0,1-11 42 0 0,1-3 30 0 0,2-3-29 0 0,3 0 22 0 0,3 2 17 0 0,4 1-6 0 0,3 0 4 0 0,5 2 38 0 0,3 0-49 0 0,4 1-49 0 0,4 3 79 0 0,2 2-29 0 0,0 3 24 0 0,0 4-13 0 0,-2 3 0 0 0,-3 5-24 0 0,-3 4 34 0 0,-3 5 13 0 0,-4 5-41 0 0,-4 5-14 0 0,-4 5 31 0 0,-4 6-30 0 0,-5 3 41 0 0,-4 4 2 0 0,-4 3-22 0 0,-4 2 36 0 0,-4 1-39 0 0,-3 1 50 0 0,-5 0-72 0 0,-2 1 60 0 0,-2 1-66 0 0,-2-1 37 0 0,-2-1-21 0 0,-1-1 24 0 0,1-1 7 0 0,-1-2-29 0 0,1 0 48 0 0,1-2-25 0 0,1-2 18 0 0,3-1-23 0 0,3-3 20 0 0,5-3 22 0 0,5-7-43 0 0,4-2 47 0 0,3-6-38 0 0,4-2 44 0 0,2-3-31 0 0,3-1 5 0 0,4-1-29 0 0,5-4 21 0 0,7-2-8 0 0,4-5-87 0 0,6-4 58 0 0,3-3-54 0 0,5-4 60 0 0,1-2-55 0 0,2-3 22 0 0,0 0-53 0 0,0-1-136 0 0,-1 0-122 0 0,-1-1-177 0 0,-9 4-5588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4.49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2198.82422"/>
      <inkml:brushProperty name="anchorY" value="-62699.80859"/>
      <inkml:brushProperty name="scaleFactor" value="0.5"/>
    </inkml:brush>
  </inkml:definitions>
  <inkml:trace contextRef="#ctx0" brushRef="#br0">91 237 2560 0 0,'0'0'0'0'0,"-3"-2"52"0"0,-1-1 94 0 0,-2-3-46 0 0,1 0 51 0 0,-2-3 35 0 0,3-3-23 0 0,1-2 35 0 0,3-3 46 0 0,4 0-58 0 0,3-1-40 0 0,5 1 38 0 0,2 0-72 0 0,2 0-12 0 0,2 1 52 0 0,-3 3-71 0 0,1 1-6 0 0,1 1 1 0 0,2 0-4 0 0,-3 3 0 0 0,2 1-60 0 0,-1 4 96 0 0,0 3-50 0 0,-2 4-12 0 0,-4 5 2 0 0,-3 4 15 0 0,-4 3 4 0 0,-4 3-56 0 0,-4 0 17 0 0,-1 3 15 0 0,-3 0-11 0 0,-2 1 9 0 0,-3 2 13 0 0,-1 0 0 0 0,-3 2-87 0 0,-1-1 96 0 0,-1 0-10 0 0,0 1-24 0 0,0-2-27 0 0,1 0-16 0 0,1-2 2 0 0,3-2-4 0 0,3 0 51 0 0,2-2-70 0 0,5-1 107 0 0,5-1-32 0 0,6-2 96 0 0,5-1-132 0 0,4-2 58 0 0,6-2-25 0 0,1-3 27 0 0,3-1-35 0 0,1-2-50 0 0,-1 0 18 0 0,0 0 23 0 0,0 2-36 0 0,-3 0-26 0 0,-2 3 106 0 0,-6 3-100 0 0,-6 2 43 0 0,-8 1 16 0 0,-7 3-17 0 0,-9 2-2 0 0,-7 1 25 0 0,-7 1-36 0 0,-7 2 34 0 0,-5 1-10 0 0,-4 1-11 0 0,-2-1-24 0 0,-2-2-204 0 0,10-5-154 0 0,3-1-237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4.9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1235"/>
      <inkml:brushProperty name="anchorY" value="-62477.19922"/>
      <inkml:brushProperty name="scaleFactor" value="0.5"/>
    </inkml:brush>
  </inkml:definitions>
  <inkml:trace contextRef="#ctx0" brushRef="#br0">0 46 2680 0 0,'0'0'916'0'0,"5"-2"-677"0"0,0 0 25 0 0,0 0-39 0 0,-1 0-35 0 0,-1 0-48 0 0,5-1-55 0 0,-2 0 15 0 0,5-1-53 0 0,3-1-10 0 0,0 2-51 0 0,-2 1 128 0 0,-1 5-129 0 0,-2 7 74 0 0,1 7-17 0 0,-3 0 27 0 0,2 3-39 0 0,3 0 8 0 0,6-2 34 0 0,5-4-12 0 0,3-4 35 0 0,1-7-28 0 0,0-5 47 0 0,-2-5-55 0 0,-1-4 40 0 0,-1-3-12 0 0,-1 0 7 0 0,1-1 74 0 0,-2 0 40 0 0,0 0 31 0 0,-6 4-21 0 0,0 1 25 0 0,-4 2-3 0 0,-4 3 30 0 0,1-2-27 0 0,-3 2-23 0 0,-1 2-82 0 0,-2 0 35 0 0,0 1 308 0 0,-3 2-430 0 0,3-1 25 0 0,3 2-43 0 0,1 3-18 0 0,0 7 26 0 0,-1 5-33 0 0,-1 4 4 0 0,-2 4 18 0 0,1 2-40 0 0,-1 2 41 0 0,-1 1 10 0 0,1 2-7 0 0,0 1-9 0 0,0 0 22 0 0,-1 3-27 0 0,0 1-10 0 0,-1 1 26 0 0,-1 2-4 0 0,0 1-97 0 0,0 0-190 0 0,2-2-139 0 0,0-8-234 0 0,2-3-219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5.3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2622.59375"/>
      <inkml:brushProperty name="anchorY" value="-63873.05469"/>
      <inkml:brushProperty name="scaleFactor" value="0.5"/>
    </inkml:brush>
  </inkml:definitions>
  <inkml:trace contextRef="#ctx0" brushRef="#br0">85 26 2484 0 0,'0'0'0'0'0,"0"-4"168"0"0,0-2-51 0 0,0 2 66 0 0,0-6 1262 0 0,-2 9-1332 0 0,-4 2-73 0 0,-4 6 46 0 0,-4 7-46 0 0,0 5-2 0 0,2 5 10 0 0,1 1-43 0 0,3 1 40 0 0,3 1-55 0 0,3-2 21 0 0,2 0 6 0 0,1 0-21 0 0,1-2 2 0 0,1 0-16 0 0,0-1 60 0 0,0-4 34 0 0,-1-6 44 0 0,0-4-22 0 0,0-1 385 0 0,-2-8-343 0 0,0 0-18 0 0,-1-1 152 0 0,1 2-200 0 0,3 5-14 0 0,6 6-3 0 0,1 1 33 0 0,-1-1 12 0 0,-2-3-34 0 0,-1-2 13 0 0,-3-2-19 0 0,10 6 74 0 0,12 8-55 0 0,10 9-32 0 0,4 6-17 0 0,-5 1 0 0 0,-8-1-37 0 0,-13-4 56 0 0,-12-26-56 0 0,-1-1-1 0 0,1 0 0 0 0,-1 0 1 0 0,0 1-1 0 0,0-1 1 0 0,0 0-1 0 0,0 1 0 0 0,-1 3 1 0 0,1-4 12 0 0,0 0-1 0 0,0 0 1 0 0,-1 0 0 0 0,0-1 0 0 0,1 1 0 0 0,-1 0 0 0 0,0 0 0 0 0,0-1-1 0 0,-2 3 1 0 0,-12 13 6 0 0,-4-2-48 0 0,-2-1 45 0 0,-1-2-238 0 0,4-3-180 0 0,1-1-128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25.5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3502.12109"/>
      <inkml:brushProperty name="anchorY" value="-65388.52734"/>
      <inkml:brushProperty name="scaleFactor" value="0.5"/>
    </inkml:brush>
  </inkml:definitions>
  <inkml:trace contextRef="#ctx0" brushRef="#br0">25 586 3668 0 0,'0'0'0'0'0,"-2"-3"64"0"0,0-1 89 0 0,-2-2 12 0 0,0 0 104 0 0,0-3 60 0 0,-1-3 10 0 0,2-3 34 0 0,2-2 103 0 0,5-1-37 0 0,5 0-42 0 0,6-1-26 0 0,7-1-72 0 0,7 0-87 0 0,6-1 5 0 0,5-1-21 0 0,5-2-92 0 0,3-1-77 0 0,2 0-8 0 0,3 0 16 0 0,1-1-66 0 0,1 1 61 0 0,2 0-48 0 0,2 1-5 0 0,1 0-12 0 0,1-1 33 0 0,2-1-52 0 0,-1 2-218 0 0,1 0-144 0 0,-2 3-142 0 0,-2 2-127 0 0,-13 5-6305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47.42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5853.0625"/>
      <inkml:brushProperty name="anchorY" value="-50735.8125"/>
      <inkml:brushProperty name="scaleFactor" value="0.5"/>
    </inkml:brush>
  </inkml:definitions>
  <inkml:trace contextRef="#ctx0" brushRef="#br0">474 174 1176 0 0,'0'0'0'0'0,"1"-7"12"0"0,-1-3 70 0 0,-1-6 17 0 0,0 1 121 0 0,-3-4-10 0 0,0 4 91 0 0,-4-3-7 0 0,1 5 46 0 0,-3 0-28 0 0,2 3-8 0 0,1 3-35 0 0,-1-1-85 0 0,2 3 17 0 0,1 1-83 0 0,-4 0 25 0 0,-4 2-26 0 0,-5 2 29 0 0,-4 3-38 0 0,0 6 22 0 0,0 5-26 0 0,2 4 39 0 0,4 5-26 0 0,1 5 9 0 0,3 4 54 0 0,2 3-1 0 0,2 4 3 0 0,0 2 2 0 0,2 3 0 0 0,0 2-42 0 0,-1 3 40 0 0,0 1-33 0 0,0 1-74 0 0,-1 2 21 0 0,0 0-17 0 0,0 1-3 0 0,-2 1-4 0 0,0 0 19 0 0,-1-1-24 0 0,-1-1 31 0 0,-1-1 5 0 0,0-1-29 0 0,0-4 24 0 0,0-2 20 0 0,0-5-16 0 0,3-10-2 0 0,0-4 11 0 0,3-7 24 0 0,1-8 7 0 0,3-4 0 0 0,1-4-36 0 0,0 1-2 0 0,-1 0-2 0 0,1-1-35 0 0,1-4 14 0 0,2-6-57 0 0,2-7-31 0 0,2-8 52 0 0,4-8-38 0 0,1-8-7 0 0,4-8-2 0 0,2-6 36 0 0,4-6-58 0 0,1-6 33 0 0,3-4 21 0 0,1-3-58 0 0,1-3 24 0 0,1-1 1 0 0,0 0 26 0 0,1 1-45 0 0,0 2 44 0 0,-2 3-10 0 0,-2 4-15 0 0,-1 5 1 0 0,-3 6 8 0 0,-5 12-139 0 0,-4 13 69 0 0,-5 11-5 0 0,0 4 40 0 0,-2 3-5 0 0,-1 6 6 0 0,-3 6 28 0 0,-5 10-18 0 0,-4 8 40 0 0,-4 10-20 0 0,-5 6-2 0 0,-2 7-12 0 0,-1 6 16 0 0,-2 5 50 0 0,1 5 28 0 0,-1 4 42 0 0,2 4 36 0 0,2 3 3 0 0,1 3 13 0 0,1 1 46 0 0,1 0 34 0 0,1-1-49 0 0,1-3 5 0 0,1-3-39 0 0,2-7 8 0 0,2-14-38 0 0,3-14 15 0 0,3-5-21 0 0,2-5-65 0 0,3-5 9 0 0,5-5-22 0 0,7-7-20 0 0,5-9-29 0 0,9-9 21 0 0,7-9-98 0 0,8-10-107 0 0,6-7-124 0 0,5-7-103 0 0,6-5-172 0 0,1-3-81 0 0,2 0-143 0 0,-2 2-109 0 0,-4 4-62 0 0,-6 4 22 0 0,-12 11-17 0 0,-6 6-53 0 0,-11 9 348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48.55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7042.64844"/>
      <inkml:brushProperty name="anchorY" value="-51975.54688"/>
      <inkml:brushProperty name="scaleFactor" value="0.5"/>
    </inkml:brush>
  </inkml:definitions>
  <inkml:trace contextRef="#ctx0" brushRef="#br0">0 60 316 0 0,'0'0'574'0'0,"8"-6"-367"0"0,0 0 67 0 0,0-1 30 0 0,5-2 53 0 0,-2 0-13 0 0,3 0-234 0 0,4 2 148 0 0,7 2-25 0 0,8 4 16 0 0,8 4-55 0 0,5 3 4 0 0,3 3-27 0 0,1 2 28 0 0,3 1 22 0 0,2 2-1 0 0,3 0 3 0 0,4 2-8 0 0,4 0-40 0 0,3 0-7 0 0,4-1-11 0 0,3-1-27 0 0,4 0 15 0 0,3-3 64 0 0,2 0-52 0 0,2 0-4 0 0,3-2 21 0 0,2-1-13 0 0,1-1-29 0 0,1-2 46 0 0,2-1-104 0 0,1-3-25 0 0,0-1-11 0 0,0-3-14 0 0,-1-1 20 0 0,-1-1 36 0 0,0 0 18 0 0,-1 0-30 0 0,0 0 30 0 0,2 0 10 0 0,1 1-2 0 0,1 0 34 0 0,0 0-13 0 0,-1 0-41 0 0,-1 0 36 0 0,0 0-37 0 0,-2 0 15 0 0,-1 0-46 0 0,-3 0 26 0 0,-1 0-66 0 0,-3 0 36 0 0,-3 0-26 0 0,-2 0 6 0 0,-2-1 7 0 0,-4 1-21 0 0,-1-1 11 0 0,-2 1 15 0 0,-3 0 0 0 0,-1 0-31 0 0,-3 0 0 0 0,-2 1-11 0 0,-3 0 6 0 0,-2 1 21 0 0,-3-1-2 0 0,-2 1-30 0 0,-2 0 19 0 0,-3 0 7 0 0,-1 0 6 0 0,-3 1 0 0 0,-2-1-32 0 0,-1 0 24 0 0,0-1 23 0 0,-1 0-11 0 0,0-1 6 0 0,2-1 8 0 0,1 0-7 0 0,0-2 3 0 0,0 0 4 0 0,1 0 7 0 0,-2 0-57 0 0,0 0 12 0 0,-2 1 8 0 0,-1 0-52 0 0,-2 2 35 0 0,-2 1-13 0 0,-2 0 22 0 0,-2 2-11 0 0,-4 0 14 0 0,-3 2 6 0 0,-5 0-104 0 0,-6 0 21 0 0,-5-1-39 0 0,-4 1-200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9.27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042.72266"/>
      <inkml:brushProperty name="anchorY" value="-46397.92188"/>
      <inkml:brushProperty name="scaleFactor" value="0.5"/>
    </inkml:brush>
  </inkml:definitions>
  <inkml:trace contextRef="#ctx0" brushRef="#br0">733 74 5336 0 0,'0'0'683'0'0,"-8"-1"-351"0"0,0-1 34 0 0,-9-1 16 0 0,1-1 28 0 0,-8-3-16 0 0,4-1-104 0 0,2 2 44 0 0,-2-3-95 0 0,5 1 28 0 0,3 1-11 0 0,4 3-28 0 0,-3-2-6 0 0,0 0 14 0 0,-3 4-95 0 0,-2 5-19 0 0,-1 7-41 0 0,-2 9-37 0 0,-4 8-17 0 0,-3 8-9 0 0,-5 6-24 0 0,-4 4 10 0 0,-3 3-19 0 0,-2 2 5 0 0,-2 0-25 0 0,0 0-13 0 0,0 0-151 0 0,3-3-122 0 0,2-1-172 0 0,3-5-257 0 0,6-2-192 0 0,7-10-292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9.7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449.22266"/>
      <inkml:brushProperty name="anchorY" value="-46129.375"/>
      <inkml:brushProperty name="scaleFactor" value="0.5"/>
    </inkml:brush>
  </inkml:definitions>
  <inkml:trace contextRef="#ctx0" brushRef="#br0">125 7 6897 0 0,'0'0'2303'0'0,"3"-3"-1923"0"0,1 0 20 0 0,1 3 29 0 0,-1 5 70 0 0,-1 9-55 0 0,-2 7-96 0 0,-3 8-36 0 0,-3 7-46 0 0,-3 6-23 0 0,-1 3-17 0 0,-1 3-18 0 0,-2 2-63 0 0,0 1 12 0 0,-1 0 33 0 0,0 1 26 0 0,1 0 4 0 0,2 0-30 0 0,0-1 6 0 0,2 2-36 0 0,0-1-1 0 0,2-1-39 0 0,2 0-42 0 0,2-1-14 0 0,3-1-43 0 0,4-2 23 0 0,3-1-19 0 0,4-2 9 0 0,4-1 21 0 0,4-4-67 0 0,4-1 48 0 0,3-3-20 0 0,2-2-5 0 0,4-3 16 0 0,3-2-5 0 0,2-3 7 0 0,2-3-30 0 0,2-3 42 0 0,1-4-23 0 0,0-4-21 0 0,-1-3 21 0 0,-2-4-36 0 0,-2-3 24 0 0,-2-3-8 0 0,-2-4-2 0 0,-1-2 19 0 0,-3-3-66 0 0,-3-2 75 0 0,-3-3-56 0 0,-3-3 49 0 0,-3-1-46 0 0,-2-2 9 0 0,-3-1 15 0 0,-2 0-34 0 0,-2-2 72 0 0,-1 1-59 0 0,-2-1 57 0 0,-1 0-68 0 0,-2 0 67 0 0,-1-1-11 0 0,-3 0-29 0 0,-3 1 38 0 0,-2 1-54 0 0,-3 1 58 0 0,-2 2-64 0 0,-2 2 51 0 0,-2 2-53 0 0,-3 1 20 0 0,-3 3 12 0 0,-3 2-47 0 0,-1 3 48 0 0,-3 2-62 0 0,0 3 50 0 0,-3 3-11 0 0,0 4-1 0 0,-1 2-36 0 0,-1 2-46 0 0,2 2-157 0 0,0 2-165 0 0,2 1-166 0 0,3 2-216 0 0,6-3-233 0 0,3 0-288 0 0,3 2-211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30.3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5496.125"/>
      <inkml:brushProperty name="anchorY" value="-47955"/>
      <inkml:brushProperty name="scaleFactor" value="0.5"/>
    </inkml:brush>
  </inkml:definitions>
  <inkml:trace contextRef="#ctx0" brushRef="#br0">0 31 7241 0 0,'0'0'2761'0'0,"1"-5"-2302"0"0,1-4-15 0 0,4-1 32 0 0,7 4 47 0 0,8 7 32 0 0,8 11 9 0 0,9 11-26 0 0,7 11-32 0 0,5 8-80 0 0,3 7 23 0 0,2 4 33 0 0,0 5-97 0 0,-2 1-48 0 0,-2 0-92 0 0,-4 1 27 0 0,-4 0-13 0 0,-4 0-9 0 0,-5 1-85 0 0,-5 0-74 0 0,-5 2 71 0 0,-4 1-63 0 0,-4 0 27 0 0,-5 2-77 0 0,-6 0-26 0 0,-5 0-20 0 0,-5-1 10 0 0,-6 0-2 0 0,-5-1-4 0 0,-6-2-3 0 0,-5-2-37 0 0,-3-2 20 0 0,-5-2-46 0 0,-2 0-188 0 0,-4-2-98 0 0,-1 1-205 0 0,-4-1-155 0 0,-1-1-194 0 0,-3-1-115 0 0,-2-2-203 0 0,-2 0-129 0 0,-1-3-33 0 0,0-2-80 0 0,0 0-53 0 0,12-10-6575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14.44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6439.82813"/>
      <inkml:brushProperty name="anchorY" value="-57562.04297"/>
      <inkml:brushProperty name="scaleFactor" value="0.5"/>
    </inkml:brush>
  </inkml:definitions>
  <inkml:trace contextRef="#ctx0" brushRef="#br0">1 179 2640 0 0,'0'0'0'0'0,"3"-4"-124"0"0,2-2 33 0 0,3-3 98 0 0,2-2 90 0 0,1 0-4 0 0,0-1 69 0 0,-2 2 19 0 0,0 0 171 0 0,-2 2-21 0 0,0-1-25 0 0,-2 2 16 0 0,-1-2 8 0 0,0 1 1 0 0,-2 2 14 0 0,1-1-16 0 0,-1 1-14 0 0,0 2 4 0 0,0-3-101 0 0,-1 2-19 0 0,1 0-24 0 0,-1 2-55 0 0,0-2-12 0 0,0 0-42 0 0,-1-1-44 0 0,1 1 28 0 0,-1 4 6 0 0,1 2 26 0 0,0 8 36 0 0,1 13-74 0 0,2 12 35 0 0,1 8-26 0 0,0 2-19 0 0,-1-2 10 0 0,0-6 61 0 0,1-5-32 0 0,-1-10-11 0 0,0-7 43 0 0,-2-6-19 0 0,-1-4 63 0 0,0-4-59 0 0,-1 0 29 0 0,0-2 43 0 0,0 1 19 0 0,-1-2 234 0 0,5 5-193 0 0,-1 1 20 0 0,6 1-14 0 0,0 0-37 0 0,8-1-31 0 0,-2-1-69 0 0,7-2 39 0 0,-3 0-45 0 0,3-4-36 0 0,3-2 24 0 0,2-3-53 0 0,0-1 23 0 0,-1 0-8 0 0,1 2-27 0 0,-2 2 41 0 0,0 3-33 0 0,-2 3-26 0 0,0 4-2 0 0,-2 3 20 0 0,-1 4-16 0 0,-2 5 14 0 0,-2 2 16 0 0,-3 2-10 0 0,-2 1 98 0 0,-4-4-36 0 0,-2 1 90 0 0,-1-5-9 0 0,-3 0 40 0 0,0-3 34 0 0,-2 2-12 0 0,0-3 3 0 0,-1 2 1 0 0,-1-2 4 0 0,-1 1-114 0 0,1-2 1 0 0,-4 2-17 0 0,2-2-30 0 0,-4 2-2 0 0,-3 0-44 0 0,-3 0 21 0 0,-3 1-61 0 0,-2-1 72 0 0,0-1-23 0 0,0 0-20 0 0,0-2-6 0 0,1 0 0 0 0,-2-2-2 0 0,1 0 14 0 0,-2-1 10 0 0,0 1 8 0 0,0 0-11 0 0,3-1-145 0 0,6-1-38 0 0,4-1-97 0 0,3-1-67 0 0,4-1-130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14.70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7561.49609"/>
      <inkml:brushProperty name="anchorY" value="-58857.13281"/>
      <inkml:brushProperty name="scaleFactor" value="0.5"/>
    </inkml:brush>
  </inkml:definitions>
  <inkml:trace contextRef="#ctx0" brushRef="#br0">28 318 3588 0 0,'0'0'2841'0'0,"-3"-7"-2427"0"0,-1 0 110 0 0,1-1 21 0 0,-4-6 37 0 0,-1-6-13 0 0,5-5-70 0 0,8-1-27 0 0,12 1-151 0 0,8 4-14 0 0,10 2-101 0 0,6 3-56 0 0,4 3-24 0 0,4 0-38 0 0,2 2-56 0 0,0 1-10 0 0,0 0 2 0 0,-1 0-38 0 0,-2 0 16 0 0,-3 1 12 0 0,-3 0-5 0 0,-3 1-34 0 0,-4 1 19 0 0,-3 1-226 0 0,-9 1-133 0 0,-1 1-152 0 0,-7 2-295 0 0,-5 0-267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2.33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948.83081"/>
      <inkml:brushProperty name="anchorY" value="594.52502"/>
      <inkml:brushProperty name="scaleFactor" value="0.5"/>
    </inkml:brush>
  </inkml:definitions>
  <inkml:trace contextRef="#ctx0" brushRef="#br0">0 220 2172 0 0,'0'0'0'0'0,"2"-6"52"0"0,-1-2 28 0 0,3-6 48 0 0,1-6-21 0 0,1-2 48 0 0,0 2-8 0 0,0-1 28 0 0,-2 5-11 0 0,1 1-47 0 0,-1 3-9 0 0,1-1-61 0 0,-2 4 32 0 0,0-2 5 0 0,2-1-35 0 0,0 1-7 0 0,0 3 28 0 0,0 7-10 0 0,0 8-19 0 0,-1 8 34 0 0,0 8-20 0 0,0 8 34 0 0,-1 5-9 0 0,2 6-52 0 0,-1 4-2 0 0,3 2 6 0 0,-1 3-38 0 0,2 1 24 0 0,0 1-3 0 0,2 0-23 0 0,-1 0 7 0 0,1-1 11 0 0,1-1-41 0 0,0-3 31 0 0,0-3 22 0 0,0-3-30 0 0,0-5 11 0 0,1-4-3 0 0,-1-4 10 0 0,2-5-13 0 0,1-5 28 0 0,1-3-18 0 0,1-6 25 0 0,2-4-7 0 0,1-5-15 0 0,1-7 23 0 0,0-5-3 0 0,0-5-22 0 0,-2-6 17 0 0,-1-4-21 0 0,0-5-12 0 0,-1-5 7 0 0,1-2 10 0 0,-2-2-7 0 0,1 0 12 0 0,-2 1 1 0 0,-1 3 10 0 0,-3 1 2 0 0,-2 5 75 0 0,-2 6 45 0 0,-3 8-97 0 0,-1 6 100 0 0,-1 5-69 0 0,-3 3-110 0 0,-2 6 27 0 0,-3 10-4 0 0,-3 11 1 0 0,1 8 5 0 0,2 5-1 0 0,4 4 6 0 0,3 1-6 0 0,4-2-3 0 0,3-2 28 0 0,3-3-45 0 0,3-3 5 0 0,3-4 11 0 0,1-4 19 0 0,2-4-29 0 0,0-6 24 0 0,2-6 31 0 0,1-4-14 0 0,0-6-12 0 0,2-5 18 0 0,-1-5-1 0 0,0-6-4 0 0,0-4-17 0 0,0-5 42 0 0,-1-3-28 0 0,-1-2 1 0 0,0-4 38 0 0,-2-1 11 0 0,-1-1-6 0 0,-3-1 9 0 0,-2-1 64 0 0,-3 0-112 0 0,-1 0 46 0 0,-4 0-35 0 0,-1-1 11 0 0,-2 1-27 0 0,-2 1-6 0 0,-1 1-24 0 0,-3 3-64 0 0,0 3 20 0 0,-1 6-113 0 0,2 8-3 0 0,0 7-62 0 0,1 4-90 0 0,2 4-106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3.25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742.32666"/>
      <inkml:brushProperty name="anchorY" value="-224.77904"/>
      <inkml:brushProperty name="scaleFactor" value="0.5"/>
    </inkml:brush>
  </inkml:definitions>
  <inkml:trace contextRef="#ctx0" brushRef="#br0">64 44 2404 0 0,'0'0'1456'0'0,"5"1"-1285"0"0,3 3-19 0 0,1 2-17 0 0,-2 6-61 0 0,-4 3-14 0 0,-4 5-9 0 0,-5 3 40 0 0,-3 3 15 0 0,-2 2-20 0 0,-1 3 18 0 0,0 1-20 0 0,1 1 2 0 0,0 0 12 0 0,3 0-41 0 0,1 0-6 0 0,2-1-33 0 0,3-1 16 0 0,1 0-26 0 0,4-1 34 0 0,1-1-33 0 0,3-2-8 0 0,3-1 57 0 0,2-3-50 0 0,2-1 31 0 0,2-3 0 0 0,2-2-19 0 0,1-3-12 0 0,0-3 7 0 0,2-4 20 0 0,-1-2-34 0 0,2-3-8 0 0,-1-3 16 0 0,0-3-12 0 0,0-2 13 0 0,-1-3-22 0 0,0-1 25 0 0,-2-3-21 0 0,-1-2-13 0 0,-1-1 27 0 0,-3-3-5 0 0,-1-1 12 0 0,-1-2-7 0 0,-2-1-7 0 0,-1-2 17 0 0,-2-2-25 0 0,-2 0-2 0 0,-3-1 47 0 0,-2-1-14 0 0,-3-1-50 0 0,-2-1 34 0 0,-3 0-3 0 0,-4-1-28 0 0,-3-1 55 0 0,-3 0-7 0 0,-3 0-43 0 0,0 1 10 0 0,-2 0 32 0 0,-1 4-30 0 0,0 1 1 0 0,0 5 24 0 0,0 4-4 0 0,0 4-39 0 0,1 6 72 0 0,1 6-55 0 0,2 6 13 0 0,2 7-8 0 0,4 6 10 0 0,5 5-13 0 0,4 2 23 0 0,4 4-53 0 0,3 1 30 0 0,3 3 7 0 0,4 2 12 0 0,2 1-12 0 0,3 2-4 0 0,3-1 11 0 0,3-1-28 0 0,3-1 46 0 0,1-2-14 0 0,3-4-9 0 0,1-3-1 0 0,2-4-10 0 0,1-4 21 0 0,1-3-25 0 0,1-6 36 0 0,1-3 26 0 0,2-4-53 0 0,1-3 9 0 0,0-4 15 0 0,0-3 12 0 0,-1-3-7 0 0,-2-3-6 0 0,-2-2-39 0 0,-1-1-14 0 0,-3-1 30 0 0,-3 0-17 0 0,-3-2 1 0 0,-2 1 24 0 0,-4-1-12 0 0,-3-1 23 0 0,-2 0 27 0 0,-3 0-34 0 0,-3-1 40 0 0,-3 1-22 0 0,-4 0-2 0 0,-3 2-17 0 0,-5 1-1 0 0,-3 2 13 0 0,-3 2-5 0 0,-3 2-3 0 0,-1 2 2 0 0,-2 3 17 0 0,0 2-32 0 0,0 3 80 0 0,0 4-80 0 0,0 3-12 0 0,3 6 27 0 0,2 3-17 0 0,4 4-19 0 0,4 1 35 0 0,6 1-17 0 0,5 0 1 0 0,4 0 5 0 0,4-2 22 0 0,3-1-39 0 0,4-1 27 0 0,2-3-9 0 0,2-1 11 0 0,1-3-30 0 0,2-2 23 0 0,1-2 1 0 0,0-1-19 0 0,1-1 11 0 0,0 0 15 0 0,-1 0-23 0 0,0 0 40 0 0,0 1-25 0 0,1 1-6 0 0,1 1-17 0 0,-1 0-29 0 0,-1 2 35 0 0,-3 2-9 0 0,-2 1 22 0 0,-4 2-37 0 0,-1 1 26 0 0,-4 2 37 0 0,-2 1-34 0 0,-1 1 28 0 0,-3 2-22 0 0,0 1 1 0 0,-1 1-19 0 0,-1 2 51 0 0,-2 0-34 0 0,0 2 21 0 0,-1 1-15 0 0,-1 1-5 0 0,0 0 11 0 0,-2 1 5 0 0,0-2 55 0 0,-1 0-39 0 0,0-2 25 0 0,0-1 40 0 0,0-2-21 0 0,2-5 5 0 0,1-4-5 0 0,0-4 10 0 0,2-4-27 0 0,-1-3 32 0 0,1 3-43 0 0,1-1-207 0 0,0 3 124 0 0,0-1-106 0 0,2 1-41 0 0,0-1-54 0 0,6-1-51 0 0,6-5 3 0 0,8-5-26 0 0,7-4-10 0 0,2-4-16 0 0,0-2 21 0 0,-1-1-59 0 0,-2 2 3 0 0,-2 0 30 0 0,0 2-35 0 0,-3 1-49 0 0,-4 4-2277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3.8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778.61084"/>
      <inkml:brushProperty name="anchorY" value="-1773.94275"/>
      <inkml:brushProperty name="scaleFactor" value="0.5"/>
    </inkml:brush>
  </inkml:definitions>
  <inkml:trace contextRef="#ctx0" brushRef="#br0">306 1052 1824 0 0,'0'0'0'0'0,"1"-4"36"0"0,1-4 24 0 0,0-3 2 0 0,0 0 117 0 0,0-1 48 0 0,0 2 17 0 0,0 2 79 0 0,-1 2 24 0 0,0 1 711 0 0,-2 0-730 0 0,0 1-55 0 0,-1-7 38 0 0,-4-6-112 0 0,1 1 63 0 0,-4-4 20 0 0,1 4-22 0 0,-4-1-46 0 0,2 5-42 0 0,-3 0 3 0 0,-4 3-25 0 0,-3 2 0 0 0,-3 4-53 0 0,1 3-18 0 0,0 5-68 0 0,1 3 1 0 0,1 4 17 0 0,3 4-8 0 0,1 3-7 0 0,2 3 8 0 0,1 3-7 0 0,2 3-12 0 0,0 1 17 0 0,3 2-11 0 0,1 1-10 0 0,2 0 7 0 0,1 1-12 0 0,2-1 18 0 0,1 0-20 0 0,2-1 10 0 0,2-1 12 0 0,1-2 10 0 0,3-1-30 0 0,3-4 24 0 0,2-2-8 0 0,2-4-12 0 0,2-4-1 0 0,2-3-24 0 0,1-4 35 0 0,2-3-17 0 0,1-4 29 0 0,2-3-26 0 0,1-4-1 0 0,2-4 43 0 0,-1-3-33 0 0,0-4 35 0 0,0-4-14 0 0,-1-3-14 0 0,-2-4-5 0 0,-1-2 10 0 0,-1-4 0 0 0,-3-1-13 0 0,-1-3 18 0 0,-1-3-44 0 0,-2-2 28 0 0,-1-3-20 0 0,-1-2 52 0 0,-2-3-47 0 0,-2-3 30 0 0,-3-2-56 0 0,-3-2 53 0 0,-4-2 29 0 0,-3-1-49 0 0,-3-1 18 0 0,-4 0-25 0 0,-3 1 24 0 0,-3 1-3 0 0,-3 2 25 0 0,-1 3-39 0 0,0 5 59 0 0,1 6 67 0 0,1 7 33 0 0,5 11 58 0 0,4 9-33 0 0,4 8 16 0 0,3 6-4 0 0,2 4 9 0 0,2 1-53 0 0,1 2-55 0 0,0 0-24 0 0,-4-3-84 0 0,-3 0 42 0 0,-3 2-23 0 0,0 7-37 0 0,1 8 30 0 0,3 10 2 0 0,4 8-15 0 0,4 8 48 0 0,3 6-65 0 0,4 7 20 0 0,3 3 16 0 0,2 5 13 0 0,1 3-8 0 0,2 2-9 0 0,1 2 12 0 0,1 2 15 0 0,1 0 42 0 0,0 0-20 0 0,0-3-14 0 0,-2-2-14 0 0,0-2 50 0 0,0-4-36 0 0,-1-3-10 0 0,0-4-20 0 0,-1-3 17 0 0,-1-4-12 0 0,0-4 18 0 0,-1-5-10 0 0,0-4-29 0 0,-1-3 37 0 0,-1-4 29 0 0,1-3-22 0 0,0-3-37 0 0,4-4 3 0 0,2-4-33 0 0,3-5-82 0 0,1-6-132 0 0,0-4-48 0 0,-1-5-168 0 0,-3-2-99 0 0,-1-1-148 0 0,-2-3-66 0 0,-2 0-146 0 0,-2-2 34 0 0,-1 0-23 0 0,1-2 20 0 0,0 0 274 0 0,-2 2-2073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4.46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257.19922"/>
      <inkml:brushProperty name="anchorY" value="-2940.24561"/>
      <inkml:brushProperty name="scaleFactor" value="0.5"/>
    </inkml:brush>
  </inkml:definitions>
  <inkml:trace contextRef="#ctx0" brushRef="#br0">18 57 576 0 0,'0'0'0'0'0,"2"3"4"0"0,0 1 126 0 0,9 9 2498 0 0,-12-15-2517 0 0,-3-4 1116 0 0,3 6-1193 0 0,0 0 4 0 0,-1 1 8 0 0,-1 3-18 0 0,0 2-54 0 0,0 3 0 0 0,0 0 34 0 0,2-1 5 0 0,2-4-4 0 0,1-5 129 0 0,0-2-31 0 0,0-4 40 0 0,0-1 35 0 0,-1 1 16 0 0,1-1 27 0 0,-1 0-5 0 0,0 2 18 0 0,-1-1-65 0 0,1 0-4 0 0,-1 2-34 0 0,0 1-69 0 0,-1-2 45 0 0,-2-1-267 0 0,-3-2 1 0 0,0 2-154 0 0,1 2-102 0 0,0 1-216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5.19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388.28076"/>
      <inkml:brushProperty name="anchorY" value="-2034.03882"/>
      <inkml:brushProperty name="scaleFactor" value="0.5"/>
    </inkml:brush>
  </inkml:definitions>
  <inkml:trace contextRef="#ctx0" brushRef="#br0">76 63 1900 0 0,'0'0'0'0'0,"-2"-3"16"0"0,-3-4 84 0 0,1 1 46 0 0,-2-3 30 0 0,0 1 68 0 0,2 2 52 0 0,-1-2 42 0 0,0 3 27 0 0,-3-5 1398 0 0,6 10-1753 0 0,-3 0 26 0 0,-2 4-37 0 0,0 8 27 0 0,1 7-9 0 0,3 9-11 0 0,2 9 0 0 0,3 7 3 0 0,3 7 22 0 0,1 4-16 0 0,2 3 2 0 0,1 3-19 0 0,1 0-9 0 0,-1-1 29 0 0,1-1-6 0 0,-1-2-15 0 0,-1-4 24 0 0,-2-2-26 0 0,1-4-6 0 0,-2-4 29 0 0,0-6-20 0 0,-1-5-16 0 0,-1-5-256 0 0,-2-7-8 0 0,0-6-248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5.37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267.88086"/>
      <inkml:brushProperty name="anchorY" value="-3755.95996"/>
      <inkml:brushProperty name="scaleFactor" value="0.5"/>
    </inkml:brush>
  </inkml:definitions>
  <inkml:trace contextRef="#ctx0" brushRef="#br0">91 56 3188 0 0,'0'0'0'0'0,"-3"-3"32"0"0,-3-3 33 0 0,-4-2 102 0 0,1 0 11 0 0,-3 0 79 0 0,2 1 8 0 0,-2 2 8 0 0,2 0-2 0 0,2 2-31 0 0,2 2-20 0 0,3 0-108 0 0,1 1-23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5.79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323.07568"/>
      <inkml:brushProperty name="anchorY" value="-2860.98584"/>
      <inkml:brushProperty name="scaleFactor" value="0.5"/>
    </inkml:brush>
  </inkml:definitions>
  <inkml:trace contextRef="#ctx0" brushRef="#br0">77 123 1824 0 0,'0'0'0'0'0,"-2"4"-184"0"0,0 8 182 0 0,-2 5-201 0 0,-2 5 59 0 0,1 3 0 0 0,-1 3-30 0 0,0 1 0 0 0,2 2 279 0 0,0 1-58 0 0,0 0-83 0 0,2 1 196 0 0,-1 1-35 0 0,1-1 15 0 0,-1 0 32 0 0,0-2 29 0 0,-1-1-295 0 0,1-8 288 0 0,1-6-131 0 0,1-6 28 0 0,0-5-16 0 0,0-3 128 0 0,1-2-110 0 0,0-2 0 0 0,1 1 0 0 0,-1 0 37 0 0,0 0-77 0 0,0 1 43 0 0,-1 1-85 0 0,-1-3 42 0 0,-1-7-30 0 0,1-9-16 0 0,1-7 0 0 0,1-7 21 0 0,1-3-22 0 0,2-2 27 0 0,2-1-40 0 0,2 1 7 0 0,2 1 20 0 0,1 2-8 0 0,2 0 9 0 0,2 1-25 0 0,2 2-7 0 0,1 0 1 0 0,3 2 40 0 0,1 1-35 0 0,2 2 17 0 0,0 2 5 0 0,1 4-12 0 0,-1 3 23 0 0,0 4-49 0 0,0 5 76 0 0,0 6-42 0 0,-2 6 32 0 0,-3 7 44 0 0,-1 6 29 0 0,-4 4 1 0 0,-4 6 60 0 0,-2 2-38 0 0,-3 4 42 0 0,-3 2 8 0 0,-1 3 22 0 0,-1 2-42 0 0,-2 3 5 0 0,0 1 25 0 0,0 2-37 0 0,-2 0-11 0 0,1 0-30 0 0,-1-2-27 0 0,0-1-42 0 0,1-2 4 0 0,1-4-29 0 0,2-3-49 0 0,1-4 54 0 0,2-4-90 0 0,1-7-26 0 0,2-3-107 0 0,2-3-101 0 0,4-3-190 0 0,5-2-88 0 0,4-4-82 0 0,5-3 48 0 0,-3-3-2473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6.52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8555.61133"/>
      <inkml:brushProperty name="anchorY" value="-4390.21729"/>
      <inkml:brushProperty name="scaleFactor" value="0.5"/>
    </inkml:brush>
  </inkml:definitions>
  <inkml:trace contextRef="#ctx0" brushRef="#br0">629 836 1864 0 0,'0'0'0'0'0,"-1"-3"32"0"0,-4-4 75 0 0,-3-1 39 0 0,-5-2 40 0 0,-4 1 70 0 0,-5 2 55 0 0,-3 2 19 0 0,-4 2 30 0 0,-2 3 43 0 0,-2 2-47 0 0,-2 4-34 0 0,0 2-23 0 0,0 3-59 0 0,-1 4-39 0 0,-1 1 21 0 0,0 1-17 0 0,1 2-62 0 0,2 2 9 0 0,2 0-11 0 0,3 1-28 0 0,4 1-3 0 0,4 0-24 0 0,3-1-22 0 0,4 1-15 0 0,4 0-26 0 0,3 0-33 0 0,4 0 26 0 0,3-1-20 0 0,3-2 43 0 0,3-1-31 0 0,2-1-36 0 0,3-2 39 0 0,2-2-20 0 0,4-1 10 0 0,2-4-20 0 0,3-2 38 0 0,3-2-44 0 0,3-3 37 0 0,1-2 3 0 0,2-3-34 0 0,1-4 16 0 0,0-2 9 0 0,0-5-23 0 0,-1-3-16 0 0,-1-4-33 0 0,-1-2-34 0 0,-2-4 1 0 0,-1-2-37 0 0,-1-3 51 0 0,-2-2-64 0 0,-2-2 1 0 0,0-2 8 0 0,-3-2 46 0 0,0-3-18 0 0,-4-1 55 0 0,-1-3 10 0 0,-3-3 13 0 0,-3-1 14 0 0,-3-4 50 0 0,-2 0-32 0 0,-4-3 12 0 0,-3 0 31 0 0,-4 0-51 0 0,-3 0 53 0 0,-3 1-49 0 0,-2 3 24 0 0,-2 3 16 0 0,1 5 41 0 0,1 5-42 0 0,3 10 48 0 0,2 6 43 0 0,4 8-31 0 0,2 7 42 0 0,2 4 26 0 0,2 4 45 0 0,3 3-97 0 0,-1 1-15 0 0,1-1-34 0 0,-4-2 52 0 0,-5 1-84 0 0,-4 4 30 0 0,-3 8-29 0 0,1 8 24 0 0,2 10 2 0 0,3 7-14 0 0,5 7-23 0 0,3 6 10 0 0,2 4-14 0 0,3 4 13 0 0,1 3 10 0 0,1 2-27 0 0,1 2-4 0 0,0 1 28 0 0,2 2 8 0 0,-1-2-24 0 0,2 0-9 0 0,1-2-8 0 0,0-2 24 0 0,2-3 1 0 0,1-3-9 0 0,1-4-14 0 0,1-4 8 0 0,0-4-3 0 0,2-5 0 0 0,1-5 4 0 0,1-5-24 0 0,1-4 17 0 0,2-4 3 0 0,2-5-6 0 0,0-4 3 0 0,2-4 3 0 0,1-4 14 0 0,0-5-9 0 0,2-4-15 0 0,0-4 0 0 0,1-4 3 0 0,2-4-1 0 0,-1-4-10 0 0,1-3 32 0 0,0-3-48 0 0,0-2 25 0 0,-1-4-27 0 0,-1 0 7 0 0,-1-2 11 0 0,-3 0-9 0 0,-3 0 8 0 0,-3 1-39 0 0,-5 2 49 0 0,-3 1-7 0 0,-3 1 3 0 0,-5 1 19 0 0,-3 0-28 0 0,-4 0 19 0 0,-4 0 31 0 0,-2 1-33 0 0,-3 1 8 0 0,-2 3-40 0 0,-3 1 67 0 0,-2 4-41 0 0,-1 4 4 0 0,-1 4 19 0 0,0 5-62 0 0,0 3 69 0 0,0 4-46 0 0,0 3 47 0 0,0 3-26 0 0,0 3 17 0 0,2 2 5 0 0,1 3-20 0 0,1 2 77 0 0,2 2-42 0 0,2 3 81 0 0,2 2-26 0 0,2 2 6 0 0,3 1 19 0 0,3 2-15 0 0,3 1 20 0 0,3 0-34 0 0,3 1 14 0 0,4 0-60 0 0,1 0 30 0 0,4 1-50 0 0,1-1 23 0 0,3-1 10 0 0,1-2-31 0 0,2-2-28 0 0,0-2 22 0 0,2-2-20 0 0,1-3 1 0 0,1-2 37 0 0,1-4-63 0 0,2-3-77 0 0,0-3-125 0 0,2-5-75 0 0,1-3-150 0 0,2-5-165 0 0,0-3-126 0 0,2-5-146 0 0,1-4-134 0 0,-7 3-3921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6.7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244.69629"/>
      <inkml:brushProperty name="anchorY" value="-5588.90576"/>
      <inkml:brushProperty name="scaleFactor" value="0.5"/>
    </inkml:brush>
  </inkml:definitions>
  <inkml:trace contextRef="#ctx0" brushRef="#br0">293 65 2096 0 0,'0'0'0'0'0,"1"-5"120"0"0,0-7 66 0 0,0 1 88 0 0,0 1 53 0 0,-1 2 36 0 0,1-2 1599 0 0,-2 7-1709 0 0,-2 0 20 0 0,-4 0-29 0 0,-4 4-40 0 0,-2 6-17 0 0,-3 6 38 0 0,-1 7-19 0 0,0 5 16 0 0,0 5-3 0 0,-1 5-93 0 0,0 2 42 0 0,0 2-56 0 0,1 2-5 0 0,0 3-14 0 0,2 0 10 0 0,2 3-51 0 0,0 1-46 0 0,2 0 25 0 0,1 0-60 0 0,0-1 34 0 0,3-2-21 0 0,0-1-18 0 0,2-3-83 0 0,0-3-44 0 0,0-3-166 0 0,2-4-147 0 0,1-7-135 0 0,1-4-189 0 0,0-7-123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6.98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105.17188"/>
      <inkml:brushProperty name="anchorY" value="-5551.06934"/>
      <inkml:brushProperty name="scaleFactor" value="0.5"/>
    </inkml:brush>
  </inkml:definitions>
  <inkml:trace contextRef="#ctx0" brushRef="#br0">100 55 2872 0 0,'0'0'68'0'0,"-3"-4"94"0"0,-2 0 52 0 0,-3-4 70 0 0,0 1 35 0 0,1 1 12 0 0,-3-2-1 0 0,1 2-12 0 0,2 2-47 0 0,2 0-25 0 0,2 3-57 0 0,-3-1 7 0 0,-1 2 2 0 0,-2 3 11 0 0,2 4 29 0 0,3 5 45 0 0,2 5 32 0 0,5 3 23 0 0,3 4-2 0 0,4 3-62 0 0,2 2 24 0 0,4 4-6 0 0,4 1 23 0 0,1 1-25 0 0,4 1-42 0 0,1-1-96 0 0,3 1-5 0 0,1-1-21 0 0,1 0-33 0 0,0-1-29 0 0,1 0-70 0 0,-1 1 17 0 0,0-2-44 0 0,-1 1 66 0 0,0 0-30 0 0,-3-1-23 0 0,0 0-19 0 0,-2-1-58 0 0,-2 0-56 0 0,-1-1-54 0 0,-2-2-151 0 0,-2-1-52 0 0,-4-7-147 0 0,-4-6-63 0 0,-3-5-228 0 0,-4-5-138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7.4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462.57422"/>
      <inkml:brushProperty name="anchorY" value="-7236.50293"/>
      <inkml:brushProperty name="scaleFactor" value="0.5"/>
    </inkml:brush>
  </inkml:definitions>
  <inkml:trace contextRef="#ctx0" brushRef="#br0">191 168 3668 0 0,'0'0'0'0'0,"-3"-2"40"0"0,-1-2 28 0 0,-3-1 53 0 0,0-1 52 0 0,-4 0 27 0 0,2 1 3 0 0,1 1 42 0 0,-4-1 1432 0 0,7 7-1325 0 0,-6 5-4 0 0,-4 6 20 0 0,-4 7-7 0 0,-1 5-132 0 0,3 2 6 0 0,2 2-29 0 0,3 0-60 0 0,3-1-27 0 0,4 0-53 0 0,3 0-4 0 0,3 0-9 0 0,1 0-28 0 0,0 0 7 0 0,1 0-18 0 0,0 0 32 0 0,1-1-57 0 0,0-1 36 0 0,0 0-44 0 0,1-2 30 0 0,1 0 9 0 0,1-1-26 0 0,1-1-4 0 0,1 0-10 0 0,1-1 48 0 0,1-1-28 0 0,1 0 29 0 0,1-2-17 0 0,1-1 56 0 0,1-1-15 0 0,3-1 7 0 0,1-4-23 0 0,1-4-22 0 0,1-4 0 0 0,1-6 45 0 0,-1-4-85 0 0,0-5 50 0 0,0-5-21 0 0,-1-3 5 0 0,1-4-15 0 0,-1-2 27 0 0,1-3 1 0 0,-1-2-46 0 0,0-1 66 0 0,-1-1-58 0 0,-1-1 40 0 0,-2 0-16 0 0,-2-1 10 0 0,-3 1-22 0 0,-3-1 2 0 0,-3 1 13 0 0,-3 1-5 0 0,-3 0 30 0 0,-4-1-31 0 0,-2 1 10 0 0,-4 0 2 0 0,-3-1-11 0 0,-3 1 17 0 0,-1 0-28 0 0,-2 2 31 0 0,0 3-28 0 0,-2 4-14 0 0,0 3 50 0 0,-2 5-45 0 0,-1 5 20 0 0,-1 3-29 0 0,0 5 12 0 0,1 2-19 0 0,-1 4-93 0 0,2 2 17 0 0,0 3-246 0 0,1 3-78 0 0,2 2-132 0 0,1 2-210 0 0,2 2-192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8.5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9482.68848"/>
      <inkml:brushProperty name="anchorY" value="-6307.19238"/>
      <inkml:brushProperty name="scaleFactor" value="0.5"/>
    </inkml:brush>
  </inkml:definitions>
  <inkml:trace contextRef="#ctx0" brushRef="#br0">342 245 1980 0 0,'0'0'442'0'0,"1"-8"-249"0"0,0-1 48 0 0,0-11 10 0 0,0 1-2 0 0,-1-11-43 0 0,-1 3-2 0 0,0 4-58 0 0,-1-4-9 0 0,0 4-34 0 0,0 6-27 0 0,0 5 0 0 0,0-1-41 0 0,-2 2-8 0 0,-1 6 9 0 0,-1 7 27 0 0,0 11-40 0 0,2 10 27 0 0,2 10 20 0 0,3 9-66 0 0,2 8 48 0 0,3 6-16 0 0,1 6 51 0 0,1 4-23 0 0,1 4 23 0 0,0 3-9 0 0,1 1-26 0 0,-1 1 27 0 0,-1 1-24 0 0,0 1 26 0 0,-1 1-68 0 0,0 1 5 0 0,0-1 15 0 0,1 1-8 0 0,-1-2-11 0 0,0-1-5 0 0,1-1 19 0 0,0-1-49 0 0,2-3 25 0 0,0-1-5 0 0,1-4-42 0 0,-1-3 27 0 0,1-5 14 0 0,-1-4-20 0 0,-2-6-10 0 0,-1-6 40 0 0,-2-5 38 0 0,-1-6-10 0 0,-2-5 13 0 0,-3-3 50 0 0,-4-2-47 0 0,-5-4-16 0 0,-4-3 19 0 0,-4-5 14 0 0,-3-5-9 0 0,-2-5 14 0 0,-2-5 6 0 0,-1-4 13 0 0,-1-5-31 0 0,-2-3 5 0 0,1-3 16 0 0,0-2-33 0 0,1-2 10 0 0,0-2-28 0 0,1-1-6 0 0,0-2 4 0 0,-1-1 2 0 0,1-2 23 0 0,2 0-34 0 0,2 0 6 0 0,3-2 26 0 0,3 1-37 0 0,3 0 26 0 0,3 0-18 0 0,3 0-8 0 0,3 0 25 0 0,2 0-18 0 0,4 1 25 0 0,3 0-39 0 0,3 1 26 0 0,3 2-23 0 0,3 1 10 0 0,3 3-2 0 0,3 1-47 0 0,2 1 56 0 0,2 1-52 0 0,3 1 44 0 0,3-1-13 0 0,1 1-1 0 0,3 0-17 0 0,1 1 37 0 0,1 1-16 0 0,1 0-13 0 0,1 1 5 0 0,2 0-78 0 0,-2 2-95 0 0,1 0-47 0 0,0 1-156 0 0,-1 1-123 0 0,0 0-183 0 0,-7 3-5031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08.87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0641.97852"/>
      <inkml:brushProperty name="anchorY" value="-7863.5957"/>
      <inkml:brushProperty name="scaleFactor" value="0.5"/>
    </inkml:brush>
  </inkml:definitions>
  <inkml:trace contextRef="#ctx0" brushRef="#br0">418 74 1328 0 0,'0'0'0'0'0,"0"-4"84"0"0,1-7-14 0 0,0 1 116 0 0,1-4 83 0 0,-1 2 57 0 0,1-10 3024 0 0,-5 22-3074 0 0,-9 2-74 0 0,-11 7 9 0 0,-12 9-14 0 0,-6 10 1 0 0,-2 7 30 0 0,2 6-4 0 0,4 5-34 0 0,4 2-16 0 0,5 3 39 0 0,5 0-24 0 0,3 2 41 0 0,2 2-20 0 0,2 1-30 0 0,1 2 33 0 0,3 2-54 0 0,2 1-18 0 0,3 2-43 0 0,2 0-5 0 0,2 0-3 0 0,3-1-2 0 0,2-2 9 0 0,3-3-49 0 0,2-4 15 0 0,2-4-49 0 0,4-3 26 0 0,3-4-1 0 0,4-4-5 0 0,2-4-2 0 0,4-3-13 0 0,2-4-2 0 0,4-3-5 0 0,4-4 1 0 0,3-2-43 0 0,3-4 26 0 0,2-2-29 0 0,1-2-57 0 0,2-3-83 0 0,-1-3-205 0 0,-1-1-170 0 0,-1-2-113 0 0,-3-1-144 0 0,-10-1-215 0 0,-3-1-137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0.04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1757.91211"/>
      <inkml:brushProperty name="anchorY" value="-10104.81641"/>
      <inkml:brushProperty name="scaleFactor" value="0.5"/>
    </inkml:brush>
  </inkml:definitions>
  <inkml:trace contextRef="#ctx0" brushRef="#br0">186 451 1556 0 0,'0'0'0'0'0,"8"-6"32"0"0,10-10 0 0 0,5-6 33 0 0,2-5 46 0 0,-1-3 31 0 0,-4 1 34 0 0,-4 1 8 0 0,-4 4 2 0 0,-4 2 16 0 0,-2 2 20 0 0,-3 0 4 0 0,-2 1-42 0 0,-1 0 0 0 0,-3-1-11 0 0,-1 0 24 0 0,-1 0 19 0 0,-1 1 6 0 0,1 4-4 0 0,-1 1 12 0 0,1 3-13 0 0,-1 1 0 0 0,1 3-43 0 0,-3-1-11 0 0,2 2-41 0 0,-3 0-20 0 0,2 1-40 0 0,-4 1-30 0 0,-4 1-13 0 0,-3 2 0 0 0,-3 3-13 0 0,-1 2 8 0 0,1 3-16 0 0,0 2 13 0 0,3 3 5 0 0,1 3-6 0 0,2 2-7 0 0,2 3-30 0 0,0 2 40 0 0,2 3-37 0 0,1 2 40 0 0,0 3-31 0 0,2 2 0 0 0,1 2 15 0 0,0 0-16 0 0,2 2 38 0 0,0 1-57 0 0,2 0 55 0 0,1 0-36 0 0,1 1 6 0 0,2-1 8 0 0,2 0-8 0 0,3-2 3 0 0,2-1-11 0 0,4-3 46 0 0,2-2-38 0 0,2-2 0 0 0,3-5 23 0 0,1-4-32 0 0,3-5 20 0 0,0-4 8 0 0,1-4-3 0 0,0-4-12 0 0,-1-1 8 0 0,0-3 2 0 0,-1-2-28 0 0,-1 0 36 0 0,-2-3-31 0 0,0-1 24 0 0,-3-2-12 0 0,0-3 8 0 0,0-2-6 0 0,-2-2-12 0 0,0-3 45 0 0,-2-1-24 0 0,-2-2 19 0 0,-1-1-28 0 0,-1-1 27 0 0,-2-1-41 0 0,-1-1 35 0 0,-1-1-7 0 0,-1-1-11 0 0,-2 2 13 0 0,0 0-28 0 0,-1 1 41 0 0,-1 1-26 0 0,0 0 36 0 0,-2 2-34 0 0,1 0 16 0 0,0 1 5 0 0,-2 1-49 0 0,0 3 38 0 0,-2 9-23 0 0,6 11 13 0 0,0-2 0 0 0,0 1-1 0 0,0 0 1 0 0,0 0-1 0 0,0 0 1 0 0,0 0 0 0 0,0 0-1 0 0,0 0 1 0 0,0 0 0 0 0,0 0-1 0 0,-1 0 1 0 0,1 0 0 0 0,0-1-1 0 0,0 1 1 0 0,0 0 0 0 0,0 0-1 0 0,0 0 1 0 0,0 0 0 0 0,0 0-1 0 0,-1 0 1 0 0,1 0 0 0 0,0 0-1 0 0,0 0 1 0 0,0 0 0 0 0,0 0-1 0 0,0 0 1 0 0,0 0-1 0 0,0 0 1 0 0,-1 0 0 0 0,1 0-1 0 0,0 0 1 0 0,0 0 0 0 0,0 0-1 0 0,0 0 1 0 0,0 1 0 0 0,0-1-1 0 0,0 0 1 0 0,-1 0 0 0 0,1 0-1 0 0,0 0 1 0 0,0 0 0 0 0,0 0-1 0 0,0 0 1 0 0,0 0 0 0 0,0 0-1 0 0,-4 11 15 0 0,3 10-1 0 0,2 6-17 0 0,2 3 11 0 0,2 1 6 0 0,2 0-2 0 0,1 0-4 0 0,2-2-12 0 0,0-1 7 0 0,1-1-12 0 0,0 0 41 0 0,1-1 6 0 0,-1-1 43 0 0,0-1-57 0 0,1-1 43 0 0,0-1 15 0 0,1-2 9 0 0,1-1-33 0 0,1-2 2 0 0,0-1-6 0 0,1-3-33 0 0,2-2 18 0 0,0-1-21 0 0,1-3 0 0 0,2-2-33 0 0,1-2 41 0 0,0-2 1 0 0,2-2-103 0 0,1-4-57 0 0,1-2-59 0 0,1-4-166 0 0,0-1-77 0 0,1-3-160 0 0,0-3-154 0 0,-5 4-3919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0.31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367.70996"/>
      <inkml:brushProperty name="anchorY" value="-11147.47559"/>
      <inkml:brushProperty name="scaleFactor" value="0.5"/>
    </inkml:brush>
  </inkml:definitions>
  <inkml:trace contextRef="#ctx0" brushRef="#br0">278 0 2248 0 0,'0'0'0'0'0,"6"4"88"0"0,2 1 38 0 0,-1-1 44 0 0,-1 0 37 0 0,-2-2 60 0 0,4 2 20 0 0,0 0 75 0 0,-1-1-3 0 0,-2-1-77 0 0,-2-1 22 0 0,4 1-68 0 0,-1 0 16 0 0,3 0-3 0 0,-3 2-1 0 0,-5 4-56 0 0,-9 6 34 0 0,-9 6-64 0 0,-5 5-15 0 0,-4 3 44 0 0,-2 1-50 0 0,0 0-87 0 0,1-1 15 0 0,2 0-35 0 0,1-1-36 0 0,2 0 59 0 0,2-1-39 0 0,3 1-53 0 0,1-1 7 0 0,1-1 50 0 0,1 0-84 0 0,1-1-122 0 0,0-1-46 0 0,0 0-171 0 0,1-1-93 0 0,3-4-156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2.1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236.80371"/>
      <inkml:brushProperty name="anchorY" value="-10857.80469"/>
      <inkml:brushProperty name="scaleFactor" value="0.5"/>
    </inkml:brush>
  </inkml:definitions>
  <inkml:trace contextRef="#ctx0" brushRef="#br0">113 343 1824 0 0,'0'0'0'0'0,"-4"-2"60"0"0,0-2 75 0 0,-3-3 30 0 0,1-1 42 0 0,0-6 8 0 0,0-8 69 0 0,2-9-8 0 0,2-6 30 0 0,4-2-57 0 0,2 2-28 0 0,1 8-60 0 0,3 5-11 0 0,-1 7-12 0 0,1 4-24 0 0,-1 4-23 0 0,3 0-9 0 0,-2 4-14 0 0,3-3-2 0 0,-1 3-2 0 0,3-2-9 0 0,4 1 54 0 0,2 0-49 0 0,3 3 2 0 0,1 3-4 0 0,-1 3-30 0 0,-2 4 36 0 0,-2 4-2 0 0,-3 5-51 0 0,-1 3 40 0 0,-1 4-47 0 0,0 3 22 0 0,-2 3 16 0 0,-1 3-1 0 0,-2 2-11 0 0,-1 0-6 0 0,-2 2 44 0 0,-3 1-61 0 0,-2 1 20 0 0,-4 1 11 0 0,-2 0-9 0 0,-3 0-15 0 0,-2 1 0 0 0,-2-1-11 0 0,-3 0 12 0 0,-3 0-18 0 0,-2-1 28 0 0,-2-1-13 0 0,-3-2 61 0 0,0-1 62 0 0,-3-3 14 0 0,-1-4 12 0 0,1-3-12 0 0,6-6 98 0 0,2-5-42 0 0,5-4 17 0 0,6-3-72 0 0,-1-3-41 0 0,4-1 73 0 0,-3-2-27 0 0,2 0 18 0 0,-2-3-82 0 0,1-3 39 0 0,2 0-40 0 0,1-4 42 0 0,2 1-12 0 0,2-3-80 0 0,4-2 14 0 0,3-3-8 0 0,4-1-7 0 0,3 1 2 0 0,3 1-29 0 0,3 2 3 0 0,2 3-12 0 0,2 3 3 0 0,2 1-16 0 0,1 3 22 0 0,3 2 17 0 0,1 1-18 0 0,3 1 16 0 0,1 1 10 0 0,2 1-27 0 0,2 0 14 0 0,1 0 33 0 0,1 0-66 0 0,2 0 7 0 0,0 0 14 0 0,-1-1 31 0 0,0 1-69 0 0,-2-2 60 0 0,-3 0-33 0 0,-2 0-24 0 0,-3-1-86 0 0,-3-1-131 0 0,-6 1-180 0 0,-2 0-154 0 0,-6 0-152 0 0,1-1-214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2.5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795.55371"/>
      <inkml:brushProperty name="anchorY" value="-12089.82227"/>
      <inkml:brushProperty name="scaleFactor" value="0.5"/>
    </inkml:brush>
  </inkml:definitions>
  <inkml:trace contextRef="#ctx0" brushRef="#br0">29 204 2056 0 0,'0'0'0'0'0,"-1"-4"80"0"0,-2-7 75 0 0,0-3 30 0 0,-2-3 84 0 0,0-1 43 0 0,1-2 47 0 0,1 5 82 0 0,1 0 24 0 0,0 3-50 0 0,2 1 34 0 0,0 3 36 0 0,0 2-81 0 0,0 2-68 0 0,0 2 8 0 0,1-2-66 0 0,2-4 32 0 0,4-1-8 0 0,4-2-36 0 0,5 2-63 0 0,4 4 81 0 0,6 5 50 0 0,3 8-55 0 0,4 7 46 0 0,3 8-40 0 0,2 7-12 0 0,1 6-26 0 0,1 6-4 0 0,1 6-67 0 0,0 3 3 0 0,1 3 42 0 0,0 3-81 0 0,0 1 16 0 0,0 2-7 0 0,-2 1-38 0 0,-1 1 19 0 0,-4 2-21 0 0,-2 0-37 0 0,-4 3 1 0 0,-5 0-9 0 0,-5 1-32 0 0,-7 1 9 0 0,-7-1-5 0 0,-6 0-42 0 0,-9-2 26 0 0,-6 1-24 0 0,-7-1-31 0 0,-6 0 13 0 0,-5-2 12 0 0,-6-2-52 0 0,-5-1-90 0 0,-4-4-122 0 0,-3-3-146 0 0,-3-4-186 0 0,-2-3-150 0 0,-1-5-206 0 0,-2-3-162 0 0,12-10-7628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4.15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822.50293"/>
      <inkml:brushProperty name="anchorY" value="-14643.53027"/>
      <inkml:brushProperty name="scaleFactor" value="0.5"/>
    </inkml:brush>
  </inkml:definitions>
  <inkml:trace contextRef="#ctx0" brushRef="#br0">13 33 2016 0 0,'0'0'160'0'0,"-2"-2"-9"0"0,1 1 16 0 0,-1-1 23 0 0,0-1 290 0 0,1 1-242 0 0,-1-1-44 0 0,1 1-23 0 0,0 1-44 0 0,1 0-7 0 0,0-2-34 0 0,1 1-22 0 0,0-1 14 0 0,0 2-17 0 0,0-2 37 0 0,-1 1 8 0 0,1 1 27 0 0,2 2 9 0 0,1 6-23 0 0,2 6 46 0 0,3 4-33 0 0,0 3-27 0 0,2 4-6 0 0,-1 1-52 0 0,1 0-15 0 0,-1-1 4 0 0,-1 0-18 0 0,0-3 4 0 0,1 0-16 0 0,0-2-20 0 0,0 0-4 0 0,1-2 23 0 0,0-1 29 0 0,0 0-82 0 0,-2-3-39 0 0,-3-4-122 0 0,-2-3-122 0 0,-1-2-120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14.45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839.46484"/>
      <inkml:brushProperty name="anchorY" value="-15800.77734"/>
      <inkml:brushProperty name="scaleFactor" value="0.5"/>
    </inkml:brush>
  </inkml:definitions>
  <inkml:trace contextRef="#ctx0" brushRef="#br0">124 24 1864 0 0,'0'0'1922'0'0,"3"-3"-1768"0"0,0-1-32 0 0,2-2-19 0 0,0 0-23 0 0,-1 1-29 0 0,-2 6 1 0 0,-3 6 48 0 0,-3 8-34 0 0,-2 7-2 0 0,-3 7-16 0 0,0 4-30 0 0,-2 3-22 0 0,-1 3 23 0 0,-1 1-19 0 0,0 0-37 0 0,0 0 30 0 0,0 0 2 0 0,1-2-66 0 0,0-1-50 0 0,2-2-180 0 0,2-8-4458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2.19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868.6543"/>
      <inkml:brushProperty name="anchorY" value="-15408.55371"/>
      <inkml:brushProperty name="scaleFactor" value="0.5"/>
    </inkml:brush>
  </inkml:definitions>
  <inkml:trace contextRef="#ctx0" brushRef="#br0">145 10 1864 0 0,'0'0'0'0'0,"-1"-3"8"0"0,-4-3 14 0 0,-8 6-18 0 0,-7 7-8 0 0,-6 10 16 0 0,-1 7 8 0 0,3 7-25 0 0,7 5 4 0 0,7 6 25 0 0,9 4-50 0 0,7 4 40 0 0,6 4 5 0 0,4 4-20 0 0,2 2 3 0 0,1 1 50 0 0,-2 2-30 0 0,-1-1-6 0 0,-3 1 49 0 0,-2 1-44 0 0,-3-1 6 0 0,-1 1 36 0 0,-1-1-59 0 0,-2 0 14 0 0,-1-1 4 0 0,-1-2-13 0 0,1-3-5 0 0,-1-4-8 0 0,1-4-41 0 0,0-5-189 0 0,1-5-1 0 0,-2-10-1772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2.69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746.37793"/>
      <inkml:brushProperty name="anchorY" value="-17629.9668"/>
      <inkml:brushProperty name="scaleFactor" value="0.5"/>
    </inkml:brush>
  </inkml:definitions>
  <inkml:trace contextRef="#ctx0" brushRef="#br0">1 386 612 0 0,'0'0'0'0'0,"1"-6"36"0"0,3-9 61 0 0,2-4 47 0 0,5-6-18 0 0,3-2 39 0 0,3-3-4 0 0,4 0-7 0 0,3 0 8 0 0,3 1-26 0 0,2 1-63 0 0,2 1-43 0 0,2 2 2 0 0,-1 2-22 0 0,2 3-5 0 0,-1 2 28 0 0,0 3-23 0 0,0 4-10 0 0,0 5-12 0 0,-1 4 16 0 0,0 6-6 0 0,-2 4 7 0 0,-2 4 3 0 0,-2 5-43 0 0,-5 4 37 0 0,-2 4 10 0 0,-4 3-4 0 0,-5 2 4 0 0,-3 4-4 0 0,-4 0-4 0 0,-3 2 10 0 0,-2 1 10 0 0,-3 0-6 0 0,-2 0-7 0 0,-2 1 12 0 0,-1 0-28 0 0,-3-1 32 0 0,-1-1-6 0 0,-1-1-7 0 0,-1-1-6 0 0,1-2 20 0 0,-1-2-25 0 0,-1-1 26 0 0,0-3 25 0 0,-1-1-25 0 0,1-3 61 0 0,2-4-32 0 0,0-3 40 0 0,4-4 9 0 0,2-4 3 0 0,1-4 1239 0 0,4-1-1393 0 0,-5 0 23 0 0,-3 0 31 0 0,2-4-31 0 0,7-4 25 0 0,10-2-6 0 0,12-2-2 0 0,7 1 10 0 0,6 3 29 0 0,3 5-36 0 0,0 3-19 0 0,0 4 28 0 0,-1 4-16 0 0,0 2-5 0 0,1 3 12 0 0,-1 2-5 0 0,2 4-30 0 0,-1 2 22 0 0,0 5 25 0 0,-1 3-12 0 0,-2 3-4 0 0,-4 1 21 0 0,-4 2 12 0 0,-5-1-7 0 0,-4-1 41 0 0,-4-2 2 0 0,-5-1 49 0 0,-5-1 49 0 0,-3-3 41 0 0,-5-1-11 0 0,-3-3 13 0 0,-3-1 3 0 0,-4-2-19 0 0,-2-3-8 0 0,-3-2-46 0 0,-2-4-49 0 0,-3-2-31 0 0,-1-4-11 0 0,0-3-16 0 0,-1-2-12 0 0,-1-2-8 0 0,1-1-54 0 0,1-3-33 0 0,2-1-186 0 0,1-3-87 0 0,2-2-185 0 0,1-2-163 0 0,1-2 56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3.2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7101.41406"/>
      <inkml:brushProperty name="anchorY" value="-19402.67969"/>
      <inkml:brushProperty name="scaleFactor" value="0.5"/>
    </inkml:brush>
  </inkml:definitions>
  <inkml:trace contextRef="#ctx0" brushRef="#br0">241 280 1292 0 0,'0'0'0'0'0,"4"-1"56"0"0,6-5 33 0 0,3-2 51 0 0,2-3 76 0 0,1-2 25 0 0,-2-3 29 0 0,-2 0 26 0 0,-1-2 62 0 0,-3-1-67 0 0,-1 1 71 0 0,-2 0-16 0 0,-1 3-32 0 0,-2 2-12 0 0,0 2-17 0 0,-1 0-8 0 0,-3-1 0 0 0,-3-1 23 0 0,-4-1-63 0 0,-3 0 5 0 0,-4 2-60 0 0,-2 3-5 0 0,-2 2-26 0 0,0 4-23 0 0,-1 2-29 0 0,-1 2-83 0 0,1 3-3 0 0,-2 2-29 0 0,1 3-34 0 0,0 2 36 0 0,1 4-14 0 0,1 2 22 0 0,1 3-56 0 0,2 2 64 0 0,2 2-6 0 0,2 1-22 0 0,2 2 38 0 0,4 1-36 0 0,2 1 30 0 0,2 0-32 0 0,3 1 33 0 0,2 1-1 0 0,3-1-13 0 0,0 0 9 0 0,2-1 2 0 0,1-1-14 0 0,0-2-15 0 0,3-3 32 0 0,0-2-35 0 0,3-3 40 0 0,3-3 20 0 0,2-5 28 0 0,2-6-79 0 0,0-6 49 0 0,0-6-36 0 0,-1-5 32 0 0,-1-4-14 0 0,-3-2-5 0 0,0-3 3 0 0,0-2-7 0 0,-2-2 48 0 0,0-2-65 0 0,-1-1 17 0 0,-1-1-11 0 0,-2 0 19 0 0,0-1 4 0 0,-2 0-14 0 0,-3 1-23 0 0,0 0 34 0 0,-2 1-3 0 0,0 1 25 0 0,-2 7-122 0 0,-1 5-5 0 0,-1 3 93 0 0,0 4-25 0 0,-2 5-12 0 0,0 7 32 0 0,0 8 13 0 0,1 7-22 0 0,0 7 18 0 0,2 5-5 0 0,1 4-23 0 0,1 1 36 0 0,1 1-22 0 0,2-1-2 0 0,1-1 25 0 0,2 0-8 0 0,2-2-7 0 0,1 0 32 0 0,1-3-34 0 0,1-2 21 0 0,2-3 3 0 0,2-4 8 0 0,2-2-11 0 0,2-3 28 0 0,3-4-32 0 0,2-3 11 0 0,1-3-135 0 0,3-3-98 0 0,1-5-133 0 0,2-4-93 0 0,1-4-255 0 0,1-5-173 0 0,3-4 173 0 0,-7 2-3285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3.6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499.44727"/>
      <inkml:brushProperty name="anchorY" value="-20484.47461"/>
      <inkml:brushProperty name="scaleFactor" value="0.5"/>
    </inkml:brush>
  </inkml:definitions>
  <inkml:trace contextRef="#ctx0" brushRef="#br0">97 46 1368 0 0,'0'0'0'0'0,"-2"-3"-72"0"0,-4-3 93 0 0,-4-3 105 0 0,0 0-6 0 0,2 2 78 0 0,-5-4 1547 0 0,9 10-1605 0 0,-5 1 18 0 0,-2 7 31 0 0,0 8-1 0 0,3 10-25 0 0,4 7 9 0 0,4 5 20 0 0,3 1-26 0 0,3 1-15 0 0,1-2-38 0 0,1-1-19 0 0,-1-1-26 0 0,0 0 0 0 0,-2-1 1 0 0,0-1-67 0 0,-1 0 34 0 0,-2-1-56 0 0,-1-3 70 0 0,-1-5 20 0 0,0-7 98 0 0,0-7-32 0 0,0-4 18 0 0,0-3 112 0 0,-1-4-94 0 0,1 3-32 0 0,0 0-60 0 0,0-2-76 0 0,0-5-1 0 0,0-6 15 0 0,0-5-9 0 0,-1-6 12 0 0,-1-4-30 0 0,-1-2-1 0 0,-1-2-5 0 0,1 0 14 0 0,0 0 9 0 0,1 0-44 0 0,2 1 42 0 0,1 1 4 0 0,1 1-24 0 0,3 2 19 0 0,3 1-6 0 0,2 2-18 0 0,3 2 15 0 0,3 2 9 0 0,1 3-17 0 0,3 2-36 0 0,2 3 38 0 0,1 3-10 0 0,1 2 4 0 0,0 4-28 0 0,-1 3 50 0 0,-1 5-16 0 0,-1 5-18 0 0,-1 4 36 0 0,-2 5-22 0 0,1 3-2 0 0,-2 4 30 0 0,0 2-6 0 0,-1 2-24 0 0,-1 2 22 0 0,-1 2 24 0 0,-1 0-34 0 0,-1 2 26 0 0,-1 0-8 0 0,0-1-17 0 0,-2 1 6 0 0,1-2 1 0 0,-2-1-5 0 0,0-2 2 0 0,-1-2-29 0 0,0-3-58 0 0,0-2-31 0 0,1-3-108 0 0,-1-6-36 0 0,1-2-115 0 0,2-3-69 0 0,4-3-36 0 0,3-3-99 0 0,4-4 8 0 0,4-3-52 0 0,4-4 43 0 0,3-5 101 0 0,-5 1-1405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4.08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9973.62305"/>
      <inkml:brushProperty name="anchorY" value="-22050.63867"/>
      <inkml:brushProperty name="scaleFactor" value="0.5"/>
    </inkml:brush>
  </inkml:definitions>
  <inkml:trace contextRef="#ctx0" brushRef="#br0">394 172 1520 0 0,'0'0'0'0'0,"3"-3"28"0"0,2-1 84 0 0,1-3 27 0 0,0 1 54 0 0,1-3 75 0 0,0 2 26 0 0,-1-2 80 0 0,-2 1 76 0 0,-2-1 22 0 0,-1 2-40 0 0,-3-2 70 0 0,-1 2-26 0 0,-3-3-24 0 0,-4-1-10 0 0,0 1 1 0 0,-4-1-92 0 0,-3 0-2 0 0,1 2-33 0 0,-1 1-108 0 0,-3 1-14 0 0,-1 2-32 0 0,-2 2-22 0 0,0 2-80 0 0,1 2 29 0 0,-1 2-66 0 0,0 3 21 0 0,1 1-8 0 0,1 2-24 0 0,1 2-16 0 0,1 1-10 0 0,1 2 23 0 0,2 2-36 0 0,1 2 6 0 0,1 2 12 0 0,2 2-1 0 0,2 3 2 0 0,1 2 23 0 0,2 3-2 0 0,2 2-21 0 0,3 3 12 0 0,2 1 28 0 0,1 0-41 0 0,1-1 9 0 0,2 0 11 0 0,2-2-24 0 0,3-2 8 0 0,1-1 1 0 0,3-2 23 0 0,3-3-44 0 0,2-3 24 0 0,1-4 20 0 0,4-4-17 0 0,1-4 22 0 0,2-4-16 0 0,2-4 24 0 0,2-3-44 0 0,0-3 23 0 0,2-4-27 0 0,0-4 21 0 0,1-3-7 0 0,-1-3 2 0 0,-1-3-19 0 0,-3-1 6 0 0,-4-3 39 0 0,-3-1-26 0 0,-3-1 19 0 0,-2-3-18 0 0,-2-1-5 0 0,-1-2-22 0 0,-2-2 62 0 0,-2 1-34 0 0,-2-1-21 0 0,-2 0 22 0 0,-2 2 5 0 0,-2 2 44 0 0,-1 7 111 0 0,-2 2 84 0 0,1 7 8 0 0,-1 5 15 0 0,1 4 43 0 0,-1 3 299 0 0,0 0-395 0 0,0 1-79 0 0,-1-1-58 0 0,-2 0-44 0 0,-1 3-48 0 0,-2 5 21 0 0,-1 7-39 0 0,0 5 89 0 0,0 5-87 0 0,0 6 10 0 0,1 4 48 0 0,2 2-26 0 0,1 4 9 0 0,3 0-15 0 0,1 2 37 0 0,3-1-49 0 0,0-1 57 0 0,2-1-31 0 0,2-2-13 0 0,1-3 9 0 0,2-3 18 0 0,2-4-52 0 0,3-5-100 0 0,3-5-244 0 0,4-4-219 0 0,3-4-99 0 0,3-4-234 0 0,2-4-200 0 0,2-5-238 0 0,0-4 39 0 0,-5 1-3823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5.36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1185.30078"/>
      <inkml:brushProperty name="anchorY" value="-23339.36719"/>
      <inkml:brushProperty name="scaleFactor" value="0.5"/>
    </inkml:brush>
  </inkml:definitions>
  <inkml:trace contextRef="#ctx0" brushRef="#br0">193 411 1104 0 0,'0'0'0'0'0,"-6"0"16"0"0,-4 1 61 0 0,-5 0-83 0 0,2 0 92 0 0,-5 1-120 0 0,-1 0 100 0 0,0 1 11 0 0,2 6-45 0 0,4 5 18 0 0,4 7-29 0 0,5 5 43 0 0,2 2-18 0 0,2 0 40 0 0,2-1 3 0 0,-1-1-8 0 0,1-2 28 0 0,-2-2-13 0 0,0 0 23 0 0,-1-6 18 0 0,0 0 5 0 0,0-5-18 0 0,0-3 2 0 0,-1 0 45 0 0,1-1 10 0 0,-3 3 1777 0 0,3-8-1793 0 0,-3 1-33 0 0,-1-1-55 0 0,-1-2-45 0 0,-1-6-15 0 0,1-4-6 0 0,1-5-2 0 0,1-4-6 0 0,2-4 1 0 0,1-3-28 0 0,1-2 46 0 0,1-1-6 0 0,2-3-21 0 0,1-2 4 0 0,1-1-12 0 0,2-1 21 0 0,2-1-11 0 0,2 0 18 0 0,2 1-38 0 0,1 1 26 0 0,2 2-5 0 0,1 2-8 0 0,1 2 32 0 0,0 3-34 0 0,2 3-3 0 0,-1 3 15 0 0,1 3-20 0 0,0 2 25 0 0,0 4-22 0 0,0 2 12 0 0,1 5 10 0 0,0 3 7 0 0,1 4-30 0 0,0 5 10 0 0,-2 4 1 0 0,-1 4 8 0 0,-2 2-3 0 0,-2 3 7 0 0,-3 2-20 0 0,-1 1 33 0 0,-1 2-19 0 0,-1 2-3 0 0,-1 2 6 0 0,-1 0 16 0 0,0 2-23 0 0,-1 0 3 0 0,1 0 22 0 0,1-1-40 0 0,0-1 31 0 0,1 0 4 0 0,1-2-19 0 0,1-2 2 0 0,1-1-20 0 0,0-3 28 0 0,1-1-19 0 0,2-2 11 0 0,1-2-7 0 0,1-2 20 0 0,2-2 18 0 0,1-2-47 0 0,2-1 49 0 0,1-2-30 0 0,2-1 9 0 0,2-3 3 0 0,2-3-20 0 0,1-3-4 0 0,1-3-14 0 0,2-3 13 0 0,1-3-10 0 0,2-3 16 0 0,1-2-4 0 0,0-2 2 0 0,-1-1 19 0 0,1-2-10 0 0,-3-2 8 0 0,0-1 17 0 0,-2-1-9 0 0,-1-2-1 0 0,-1-1 1 0 0,-2 0 8 0 0,-2 0 26 0 0,-3 0-7 0 0,-3 1 88 0 0,-3-1 13 0 0,-3 1 20 0 0,-2 1 1 0 0,-3 1 16 0 0,-2 0-9 0 0,-3 1-10 0 0,-3 2-2 0 0,-3 0-75 0 0,-2 1-21 0 0,-3 0 5 0 0,-2 0 3 0 0,-2 2 7 0 0,-1 0 50 0 0,-3 2 19 0 0,-1 1 8 0 0,-1 2-8 0 0,2 3 19 0 0,-1 1-25 0 0,4 3-6 0 0,-1 1-37 0 0,3 1-32 0 0,-3 1-46 0 0,-2 1-9 0 0,-3 1-54 0 0,-1 2 31 0 0,-2 4-26 0 0,0 3 15 0 0,1 3 5 0 0,2 3-25 0 0,3 1 13 0 0,2 3 10 0 0,1 1 0 0 0,2 1-3 0 0,1 2 16 0 0,1 2-19 0 0,3 0 15 0 0,2 1 10 0 0,2 1 20 0 0,2 1-32 0 0,2 0 1 0 0,3-1 0 0 0,1 1 12 0 0,4-1-9 0 0,1-1-6 0 0,4-2 17 0 0,1-2-16 0 0,1-2 34 0 0,2-3 4 0 0,0-1-24 0 0,0-3 28 0 0,1-2 1 0 0,0-3-10 0 0,1-2 0 0 0,1-5-28 0 0,-1-3 35 0 0,-1-4-26 0 0,-3-3 22 0 0,-1-1-16 0 0,-3-3 15 0 0,0-2-4 0 0,-2-2-13 0 0,1-2 22 0 0,-1-1-34 0 0,1-2 14 0 0,0-1-9 0 0,-1-1 25 0 0,-1 0-63 0 0,0 1 42 0 0,-2 3-75 0 0,0 4 81 0 0,-1 8-2 0 0,-1 10-12 0 0,-1 7-3 0 0,0 8-3 0 0,-2 4 28 0 0,1 4-23 0 0,1 1-11 0 0,1 1 22 0 0,3 0 7 0 0,1-1-7 0 0,3-2 18 0 0,2-1-5 0 0,2-1-3 0 0,2-3 11 0 0,2-2-8 0 0,3-2-2 0 0,4-2-23 0 0,4-4 2 0 0,3-1-2 0 0,5-4-174 0 0,3-3-44 0 0,3-3-217 0 0,3-3-114 0 0,3-2-190 0 0,0-4-133 0 0,-10 1-5314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6.4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3950.60547"/>
      <inkml:brushProperty name="anchorY" value="-24208.96094"/>
      <inkml:brushProperty name="scaleFactor" value="0.5"/>
    </inkml:brush>
  </inkml:definitions>
  <inkml:trace contextRef="#ctx0" brushRef="#br0">213 198 392 0 0,'0'0'0'0'0,"0"-6"140"0"0,0-3-79 0 0,0-4 115 0 0,-1 1-23 0 0,0-3 14 0 0,-1 2 9 0 0,0 3 4 0 0,-2-1 4 0 0,-2 0 13 0 0,1 3-143 0 0,-3-1 56 0 0,-4 4-10 0 0,-4 3 8 0 0,-5 6 12 0 0,-3 5 3 0 0,0 6 0 0 0,1 3-17 0 0,3 3-5 0 0,5 3-28 0 0,2 1-7 0 0,5 2 5 0 0,3 2-46 0 0,3 0 9 0 0,2 1-24 0 0,4 1 14 0 0,2 0 8 0 0,2 1-30 0 0,1 0 20 0 0,3-1-40 0 0,2-1 38 0 0,2-2-2 0 0,2-2-9 0 0,1-4 4 0 0,0-3-15 0 0,1-3 32 0 0,0-3-33 0 0,1-4 15 0 0,-1-2 0 0 0,0-4-5 0 0,1-2 1 0 0,1-2 19 0 0,-1-4-24 0 0,1-2 3 0 0,0-3 22 0 0,-1-2 16 0 0,-1-3-13 0 0,0-3-8 0 0,-2-2 41 0 0,0-2-28 0 0,0-3 48 0 0,-2-1-18 0 0,0-3 20 0 0,-2-1-22 0 0,-1-1 44 0 0,-2-1 0 0 0,-2 1-16 0 0,-2 0 2 0 0,-3 0 3 0 0,-2 0 8 0 0,-1 1 21 0 0,-4 0 8 0 0,-1 1-32 0 0,-3 2 24 0 0,-2 2-12 0 0,-3 3 26 0 0,-3 2-22 0 0,-2 4-10 0 0,-3 4-63 0 0,-2 3 45 0 0,-1 3-74 0 0,-1 3 6 0 0,0 4-37 0 0,1 4 3 0 0,2 3-3 0 0,2 4 31 0 0,1 3-18 0 0,2 4 12 0 0,1 3-30 0 0,2 2 17 0 0,1 3 12 0 0,1 0-31 0 0,3 2 19 0 0,1-1-39 0 0,2 1-36 0 0,1 0-132 0 0,2 0-12 0 0,1 0-92 0 0,2-1-94 0 0,1 0-45 0 0,2-3-114 0 0,2-1-23 0 0,3-3 66 0 0,-1-5-1808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6.6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4802.01563"/>
      <inkml:brushProperty name="anchorY" value="-25333.05273"/>
      <inkml:brushProperty name="scaleFactor" value="0.5"/>
    </inkml:brush>
  </inkml:definitions>
  <inkml:trace contextRef="#ctx0" brushRef="#br0">12 16 2560 0 0,'0'0'356'0'0,"2"-3"-116"0"0,4-9 2048 0 0,-7 12-2237 0 0,-1 3-11 0 0,-2 9 6 0 0,-1 10 30 0 0,0 8-36 0 0,3 7-2 0 0,2 4 18 0 0,3 3-25 0 0,4 1-16 0 0,2 1 0 0 0,1 0 2 0 0,1 0-20 0 0,-1-1 15 0 0,0-1-1 0 0,0-2 5 0 0,-1-2-10 0 0,-1-1 4 0 0,-1-3-26 0 0,0-3 8 0 0,0-2-200 0 0,-1-4-108 0 0,0-7-191 0 0,-1-3-149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27.78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5766.92188"/>
      <inkml:brushProperty name="anchorY" value="-26922.95703"/>
      <inkml:brushProperty name="scaleFactor" value="0.5"/>
    </inkml:brush>
  </inkml:definitions>
  <inkml:trace contextRef="#ctx0" brushRef="#br0">136 109 612 0 0,'0'0'0'0'0,"-6"1"68"0"0,-2 2 47 0 0,0-1-28 0 0,3 0 30 0 0,-6 1 6 0 0,2 0 8 0 0,1-1 19 0 0,-4 0 23 0 0,1-1-80 0 0,3-1-2 0 0,-2-1 11 0 0,2-1-26 0 0,0-2 2 0 0,2 0 3 0 0,0-3-20 0 0,2-2 33 0 0,4-3-47 0 0,2-3 28 0 0,4 0-13 0 0,3-2 16 0 0,5 2-13 0 0,6 1-5 0 0,-2 5 11 0 0,8 6 9 0 0,6 11-81 0 0,4 15 38 0 0,3 10-15 0 0,-3 7 35 0 0,-7 2 42 0 0,-7-1-48 0 0,-9-2 18 0 0,-8-5-9 0 0,-5-2 5 0 0,-4-3-6 0 0,-3-3-17 0 0,-1-2 42 0 0,-1-3-42 0 0,-1-1 42 0 0,0-2-2 0 0,-2-2 38 0 0,2-4 4 0 0,-5 2 2659 0 0,9-12-2609 0 0,0 1-80 0 0,-11 1 22 0 0,-11 0-73 0 0,-9 0-43 0 0,2-1-66 0 0,0-1 101 0 0,4-1-45 0 0,8-1-3 0 0,12 2 8 0 0,11-2 6 0 0,0 0-1 0 0,0 0 0 0 0,0 0 1 0 0,0 0-1 0 0,0 0 1 0 0,0 0-1 0 0,0 0 0 0 0,0 0 1 0 0,0 0-1 0 0,0 0 1 0 0,0 0-1 0 0,0 0 0 0 0,1 0 1 0 0,-1 0-1 0 0,0 0 1 0 0,0 0-1 0 0,0 0 0 0 0,0 0 1 0 0,0 0-1 0 0,0 0 1 0 0,0 1-1 0 0,0-1 0 0 0,0 0 1 0 0,0 0-1 0 0,0 0 1 0 0,0 0-1 0 0,0 0 0 0 0,0 0 1 0 0,0 0-1 0 0,0 0 1 0 0,0 0-1 0 0,0 0 0 0 0,0 0 1 0 0,0 0-1 0 0,0 0 0 0 0,0 0 1 0 0,0 0-1 0 0,0 0 1 0 0,0 0-1 0 0,0 1 0 0 0,0-1 1 0 0,0 0-1 0 0,0 0 1 0 0,0 0-1 0 0,0 0 0 0 0,0 0 1 0 0,0 0-1 0 0,0 0 1 0 0,-1 0-1 0 0,1 0 0 0 0,0 0 1 0 0,0 0-1 0 0,0 0 1 0 0,0 0-1 0 0,0 0 0 0 0,0 0 1 0 0,0 0-1 0 0,0 0 1 0 0,0 0-1 0 0,0 0 0 0 0,10 4 6 0 0,8 0 8 0 0,5 1-7 0 0,4 1-12 0 0,2-1 7 0 0,2 1 16 0 0,2 0-23 0 0,0-1 8 0 0,1 1-3 0 0,-2 0 4 0 0,-1-1-10 0 0,-1 0 22 0 0,-3-2-11 0 0,-7 0-99 0 0,-5-1-279 0 0,-6-1-147 0 0,-4 0-307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45.9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3591.63086"/>
      <inkml:brushProperty name="anchorY" value="-29798.75781"/>
      <inkml:brushProperty name="scaleFactor" value="0.5"/>
    </inkml:brush>
  </inkml:definitions>
  <inkml:trace contextRef="#ctx0" brushRef="#br0">88 37 840 0 0,'18'-1'6260'0'0,"-21"1"-5801"0"0,0 0 41 0 0,0-1-48 0 0,1 1-15 0 0,-2-2-38 0 0,1 0 35 0 0,0 1-131 0 0,-2-3-37 0 0,2 1-51 0 0,0 0-60 0 0,1 0-51 0 0,-1-1-24 0 0,0-1-13 0 0,0 0-57 0 0,0 3 5 0 0,1 6-29 0 0,0 11 14 0 0,2 13 0 0 0,2 13 8 0 0,1 10 13 0 0,1 9 16 0 0,0 7 1 0 0,0 3-32 0 0,0 2 11 0 0,0-1 32 0 0,-2-1-5 0 0,-1-3-6 0 0,-2-3-20 0 0,-2-2-18 0 0,-1-3-11 0 0,-3-2 43 0 0,-1-2-14 0 0,-1-1-17 0 0,-1-2 1 0 0,1-2-1 0 0,1-3-1 0 0,0-4-5 0 0,3-9-115 0 0,0-5-186 0 0,2-8-137 0 0,1-8-152 0 0,1-5-242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3.2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7077.27148"/>
      <inkml:brushProperty name="anchorY" value="-37126.36719"/>
      <inkml:brushProperty name="scaleFactor" value="0.5"/>
    </inkml:brush>
  </inkml:definitions>
  <inkml:trace contextRef="#ctx0" brushRef="#br0">119 121 428 0 0,'0'0'0'0'0,"-5"-3"160"0"0,-7-6 145 0 0,-3-6-177 0 0,1 1 92 0 0,-1-3 55 0 0,3 2 75 0 0,3 4-165 0 0,2-1 262 0 0,3 3-90 0 0,1 2-38 0 0,1-1 864 0 0,3 8-1105 0 0,-1 1 15 0 0,-1-1-97 0 0,-2 6 15 0 0,-1 11-10 0 0,-1 13-5 0 0,1 11 10 0 0,1 8-13 0 0,2 6 14 0 0,1 3 5 0 0,1 1-6 0 0,2 0 2 0 0,3 0-4 0 0,3-1 19 0 0,3-2-20 0 0,2-3-11 0 0,3-3 21 0 0,1-4-40 0 0,2-4 35 0 0,-1-5-12 0 0,2-5 18 0 0,0-5-32 0 0,0-4 24 0 0,-1-4 6 0 0,1-5-20 0 0,1-3 44 0 0,0-4-32 0 0,1-5 1 0 0,1-3-4 0 0,-1-3 23 0 0,0-5-22 0 0,-2-3 8 0 0,0-3 3 0 0,-3-5 3 0 0,-1-3 4 0 0,-1-4-19 0 0,-2-2 24 0 0,-1-3-12 0 0,-3-2 13 0 0,-1-1 24 0 0,-2-1-1 0 0,-2-1-30 0 0,-2 1 14 0 0,0 0 4 0 0,-1 3-17 0 0,0 2 44 0 0,-1 8 0 0 0,0 6 2 0 0,0 6-72 0 0,1 9 20 0 0,1 11 4 0 0,3 11-32 0 0,1 9 20 0 0,2 4-3 0 0,3 3-23 0 0,1 0 12 0 0,2-2-23 0 0,1-3 29 0 0,2-3 0 0 0,0-3 14 0 0,0-3-16 0 0,1-4-8 0 0,0-2 44 0 0,0-4-18 0 0,0-2 20 0 0,2-4-32 0 0,-1-3 15 0 0,1-3-10 0 0,-1-3 20 0 0,0-4-6 0 0,0-3 17 0 0,-2-4-8 0 0,0-5 26 0 0,-1-3 7 0 0,-1-4-6 0 0,-1-3 27 0 0,-1-2 7 0 0,-1-3-15 0 0,-2 0 1 0 0,-1-2-10 0 0,-2 0 3 0 0,-2 0-26 0 0,-2-2 3 0 0,-2 0-12 0 0,-2-1-21 0 0,-2 0 1 0 0,0 0-7 0 0,-2 1 15 0 0,0 2-38 0 0,-1 2 30 0 0,1 4-79 0 0,0 7-25 0 0,2 6-150 0 0,0 7-85 0 0,1 5-103 0 0,-1 0-73 0 0,0 2-160 0 0,0-1-43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3.99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8776.32031"/>
      <inkml:brushProperty name="anchorY" value="-37889.44141"/>
      <inkml:brushProperty name="scaleFactor" value="0.5"/>
    </inkml:brush>
  </inkml:definitions>
  <inkml:trace contextRef="#ctx0" brushRef="#br0">80 261 1328 0 0,'0'0'3060'0'0,"2"-2"-3030"0"0,0 1 51 0 0,-1 5 22 0 0,-4 9-41 0 0,-2 10 47 0 0,-2 6-28 0 0,0 5 9 0 0,-1 2-34 0 0,3 0-6 0 0,1-2 14 0 0,2-1-29 0 0,3-3-6 0 0,2-2 20 0 0,2-3-17 0 0,1-2-23 0 0,2-2 31 0 0,2-2 7 0 0,2-3-16 0 0,3-1 49 0 0,3-1-41 0 0,3-2 13 0 0,2-2 52 0 0,0-3-72 0 0,1-4 5 0 0,-1-2 2 0 0,-1-3-17 0 0,-2-4-10 0 0,-2-3 2 0 0,-2-5-26 0 0,-1-2 17 0 0,0-4-2 0 0,0-3-13 0 0,0-3-6 0 0,0-2 20 0 0,-1-3-11 0 0,0-1 18 0 0,-2-2-1 0 0,-2-1 6 0 0,-3-1-19 0 0,-2 0 24 0 0,-3 0-7 0 0,-4 0-26 0 0,-2 1 17 0 0,-3 1 8 0 0,-3 1 1 0 0,-3 2 44 0 0,-3 1 25 0 0,-2 2 28 0 0,-3 2 6 0 0,-2 4 44 0 0,-1 3-2 0 0,-2 3 22 0 0,0 4-27 0 0,0 3-51 0 0,0 4-5 0 0,0 3-31 0 0,1 3-9 0 0,1 4-38 0 0,1 2 10 0 0,2 3-53 0 0,1 3 14 0 0,3 3 2 0 0,2 2 16 0 0,3 3-31 0 0,1 3 14 0 0,4 2 5 0 0,2 2 2 0 0,2 2 1 0 0,4 1 18 0 0,3 0-4 0 0,4 1-31 0 0,3 0 47 0 0,3-2-39 0 0,3 0 27 0 0,3-2-41 0 0,3-2 30 0 0,3-3-5 0 0,1-2-22 0 0,2-3 17 0 0,2-4 12 0 0,1-2 1 0 0,2-4 2 0 0,1-2 23 0 0,3-4-39 0 0,1-2 17 0 0,1-3-19 0 0,1-4 32 0 0,-2-2-62 0 0,-1-4 29 0 0,-1-2-1 0 0,-4-3-29 0 0,-1-2 32 0 0,-4-2-15 0 0,-2-2 33 0 0,-3-2-9 0 0,-2 0 13 0 0,-3-2 16 0 0,-2 0-27 0 0,-3 0 14 0 0,-2-1-14 0 0,-4 0 36 0 0,-2 0-52 0 0,-2 0 16 0 0,-3 0-6 0 0,-3 2-28 0 0,-2 2 36 0 0,-3 2 53 0 0,-3 3-24 0 0,-3 3-1 0 0,-3 5 6 0 0,-1 5-44 0 0,-2 6-12 0 0,1 5 34 0 0,2 7-26 0 0,4 3-20 0 0,2 3 24 0 0,4 2 1 0 0,3 1-28 0 0,3 0 32 0 0,2-1-10 0 0,1 0-7 0 0,3-2 22 0 0,4-1 22 0 0,2 0-34 0 0,3-3 12 0 0,3-1-14 0 0,2-2-6 0 0,1-2 11 0 0,2-2-9 0 0,0-3 21 0 0,0-2-38 0 0,0-1 16 0 0,-1-2 9 0 0,2-1-9 0 0,-1-1-1 0 0,1-1 24 0 0,0-1 35 0 0,-2 2-75 0 0,-2 3 35 0 0,-1 4-8 0 0,-5 4 24 0 0,-2 4-67 0 0,-3 4 39 0 0,-2 3-13 0 0,-3 3 30 0 0,0 1-8 0 0,-3 3 13 0 0,0 0-12 0 0,-2 2-9 0 0,1 1 34 0 0,-1 1-38 0 0,1 1 35 0 0,0-2-48 0 0,1 0 47 0 0,-1-1-61 0 0,2-2 36 0 0,0-1-16 0 0,2-1-6 0 0,2-3-179 0 0,-1-4 12 0 0,3-3-178 0 0,3-2-98 0 0,4-3-129 0 0,3-3-86 0 0,3-5-186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4.4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686.31055"/>
      <inkml:brushProperty name="anchorY" value="-39184.375"/>
      <inkml:brushProperty name="scaleFactor" value="0.5"/>
    </inkml:brush>
  </inkml:definitions>
  <inkml:trace contextRef="#ctx0" brushRef="#br0">479 531 2016 0 0,'0'0'0'0'0,"2"-4"84"0"0,3-4 140 0 0,0-2 49 0 0,0 0 83 0 0,-2-2 104 0 0,0 2 26 0 0,-4-1 8 0 0,0 2 75 0 0,-4-1-42 0 0,-5 0-53 0 0,-4-1-73 0 0,-4 1-50 0 0,-4 3-101 0 0,-1 2-20 0 0,-1 4 70 0 0,1 3-64 0 0,-1 3-44 0 0,1 3-28 0 0,0 3 6 0 0,1 3 22 0 0,-1 4-22 0 0,1 2-2 0 0,1 4-73 0 0,0 2-22 0 0,1 3 1 0 0,1 1-20 0 0,0 2-24 0 0,1 1-36 0 0,1 2 17 0 0,0 1 1 0 0,1 1-20 0 0,1 1 44 0 0,2-2-60 0 0,1 0 42 0 0,3-2-36 0 0,4-3 23 0 0,3-2-7 0 0,5-5 7 0 0,4-2 21 0 0,5-4-52 0 0,3-4 36 0 0,3-2-41 0 0,3-3 39 0 0,4-3 2 0 0,2-3-9 0 0,4-3-15 0 0,2-2 0 0 0,2-4 32 0 0,1-3 3 0 0,0-2-8 0 0,0-5 4 0 0,-1-3-20 0 0,-2-3 11 0 0,-3-3 18 0 0,-3-3-38 0 0,-3-3-6 0 0,-3-1 24 0 0,-2-2-9 0 0,-3-2 31 0 0,-1-2-41 0 0,-1-2 28 0 0,-3-2-28 0 0,-1 0 50 0 0,-3-2-6 0 0,-3-1-24 0 0,-2-1 14 0 0,-3-1-29 0 0,-3-1 40 0 0,-3 1-50 0 0,-3-1 43 0 0,-2 1-36 0 0,-2 2 61 0 0,-1 2 16 0 0,0 4 30 0 0,1 4 37 0 0,0 4 2 0 0,2 7 37 0 0,1 4 38 0 0,3 6-4 0 0,2 5-56 0 0,3 3 56 0 0,1 4-89 0 0,2 2-12 0 0,0 0-9 0 0,0 1-26 0 0,0 0 0 0 0,-2-3-20 0 0,-2 0-88 0 0,-3 4 65 0 0,0 5-20 0 0,2 8-5 0 0,3 8 3 0 0,2 8-6 0 0,4 7 16 0 0,2 6-66 0 0,1 4 95 0 0,2 2-31 0 0,1 3-17 0 0,1 2 13 0 0,0 0-1 0 0,1 2-10 0 0,0-1-34 0 0,0 1 84 0 0,2 0-74 0 0,1 0-8 0 0,1-1 54 0 0,2-2-52 0 0,0-3 22 0 0,0-3 21 0 0,1-4-16 0 0,-2-4-17 0 0,0-4 14 0 0,-1-3 46 0 0,0-5-148 0 0,-1-3-137 0 0,-3-6-200 0 0,-1-3-193 0 0,-2-6-201 0 0,1 0-362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4.66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824.94531"/>
      <inkml:brushProperty name="anchorY" value="-40681.15625"/>
      <inkml:brushProperty name="scaleFactor" value="0.5"/>
    </inkml:brush>
  </inkml:definitions>
  <inkml:trace contextRef="#ctx0" brushRef="#br0">0 0 10553 0 0,'0'0'7907'0'0,"2"4"-7725"0"0,0-1-82 0 0,0 4-156 0 0,0 0-337 0 0,-3 2-240 0 0,-3-2-475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5.20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0971.79688"/>
      <inkml:brushProperty name="anchorY" value="-39878.57813"/>
      <inkml:brushProperty name="scaleFactor" value="0.5"/>
    </inkml:brush>
  </inkml:definitions>
  <inkml:trace contextRef="#ctx0" brushRef="#br0">15 146 3108 0 0,'0'0'0'0'0,"0"-4"60"0"0,2-1 75 0 0,-1-6 25 0 0,0 2 77 0 0,1-4 16 0 0,-2 1 12 0 0,0-2 20 0 0,0 3 1 0 0,-1-2-22 0 0,-1 3-63 0 0,1 2-15 0 0,-1-1-57 0 0,0 2 6 0 0,1 1-34 0 0,0 2 16 0 0,0 2-34 0 0,-1-2-33 0 0,-1 1 3 0 0,0 3 24 0 0,1 8-23 0 0,2 9-44 0 0,3 10 32 0 0,2 8-36 0 0,3 6 38 0 0,2 2-22 0 0,2 0 3 0 0,1 1-38 0 0,0-3 6 0 0,1-1 14 0 0,-2-3-10 0 0,1-3 36 0 0,-2-2-51 0 0,-1-3 39 0 0,-1-3-22 0 0,-1-3-152 0 0,-2-6-54 0 0,-2-5-154 0 0,-2-4-225 0 0,0-5-202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5.3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958.6875"/>
      <inkml:brushProperty name="anchorY" value="-41141.83984"/>
      <inkml:brushProperty name="scaleFactor" value="0.5"/>
    </inkml:brush>
  </inkml:definitions>
  <inkml:trace contextRef="#ctx0" brushRef="#br0">96 124 1444 0 0,'0'0'0'0'0,"-5"-8"52"0"0,-6-8 84 0 0,-4-4 51 0 0,1 1 4 0 0,-1 0-11 0 0,2 4 39 0 0,4 4-35 0 0,2 4 7 0 0,4 3-63 0 0,1 2-68 0 0,1 0-166 0 0,3 2-58 0 0,7 3-184 0 0,9 4 6 0 0,0 1-1944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6.56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1064.20703"/>
      <inkml:brushProperty name="anchorY" value="-40190.89063"/>
      <inkml:brushProperty name="scaleFactor" value="0.5"/>
    </inkml:brush>
  </inkml:definitions>
  <inkml:trace contextRef="#ctx0" brushRef="#br0">1 492 2056 0 0,'0'0'1444'0'0,"3"4"-1286"0"0,0-1 34 0 0,1 5 5 0 0,-1 5 42 0 0,0 6 19 0 0,0 6-25 0 0,-1 3-32 0 0,2 3-47 0 0,-1 1 20 0 0,1-1-72 0 0,1 0-56 0 0,1-1 22 0 0,0-1-65 0 0,0 0 3 0 0,1-1-23 0 0,-2 0 55 0 0,1 0-83 0 0,-1-2 55 0 0,0 0-9 0 0,-1-3-22 0 0,0-5 107 0 0,-1-5-32 0 0,-1-5 51 0 0,-1-4-34 0 0,1-1-39 0 0,2-2-12 0 0,2-5 0 0 0,0-6-37 0 0,1-6 19 0 0,-1-6 7 0 0,-2-4 6 0 0,-1-3-14 0 0,-2-4-23 0 0,1-3 29 0 0,-1-2-15 0 0,1-2 14 0 0,0-1 15 0 0,2 1-17 0 0,0 0-4 0 0,3 2 20 0 0,0 3 3 0 0,3 3-14 0 0,1 3 0 0 0,1 4 0 0 0,1 3 13 0 0,2 4-51 0 0,2 5 48 0 0,2 4 3 0 0,1 7 9 0 0,0 4 4 0 0,-1 6-23 0 0,-1 4 31 0 0,-1 4 8 0 0,-2 2-11 0 0,-2 2 38 0 0,-2 2-43 0 0,-1 1 4 0 0,-1 2-11 0 0,-1 2 6 0 0,-1 1 7 0 0,0 1-16 0 0,0 2-23 0 0,-1 1 6 0 0,0 0 19 0 0,-1 1-44 0 0,0 1 52 0 0,2 0-26 0 0,0-1-10 0 0,2-1 13 0 0,2-1-1 0 0,1-1 5 0 0,2-2 14 0 0,3-2 24 0 0,1-3-6 0 0,2-2 22 0 0,3-4 0 0 0,1-2-8 0 0,4-2 27 0 0,2-4-50 0 0,2-1 19 0 0,4-4-30 0 0,3-2 8 0 0,3-2-28 0 0,2-3 8 0 0,1-3-9 0 0,-1-2 11 0 0,0-4 11 0 0,-1-2-17 0 0,-3-2-4 0 0,-2-3-22 0 0,-3-2 24 0 0,-2-2 1 0 0,-4-2 0 0 0,-2-1-13 0 0,-2-2 8 0 0,-3-1-12 0 0,-1-2 32 0 0,-3 0-15 0 0,-1-1-13 0 0,-2 0 5 0 0,-2 0 25 0 0,-3 2 15 0 0,-4 0 124 0 0,-3 2-24 0 0,-3 1 34 0 0,-3 2 39 0 0,-3 1 22 0 0,-3 3 7 0 0,-2 2 2 0 0,-3 3-27 0 0,-2 2-132 0 0,-1 2 27 0 0,-2 4-41 0 0,0 2-51 0 0,-2 2 4 0 0,0 4-39 0 0,-1 3 28 0 0,-1 4-39 0 0,-1 4 20 0 0,0 4 3 0 0,-1 3-1 0 0,1 4 29 0 0,0 4-31 0 0,1 1 1 0 0,2 3-43 0 0,1 1 72 0 0,3 0-47 0 0,3 1 6 0 0,2-1 4 0 0,4-1 20 0 0,3-2-24 0 0,3-1 14 0 0,3-2 18 0 0,3-1-38 0 0,2-2 8 0 0,3-2 30 0 0,4-2-30 0 0,2-1-8 0 0,2-4 40 0 0,3-2-13 0 0,2-4-4 0 0,2-3-3 0 0,2-3 1 0 0,0-2 8 0 0,2-4-2 0 0,-2-3 6 0 0,1-2-7 0 0,-2-2 12 0 0,-1-3-3 0 0,-1-2 10 0 0,0-3 3 0 0,-1-3-34 0 0,0-5 48 0 0,-1-3-38 0 0,-1-3 25 0 0,1-4-21 0 0,-2-1-3 0 0,0-3-9 0 0,-1 0 24 0 0,0-2 7 0 0,-2-1-20 0 0,-1 0-6 0 0,-1-2-22 0 0,-1 0 46 0 0,-2-1-6 0 0,-2 0-1 0 0,-1-1 8 0 0,-2 1-17 0 0,-1 3-51 0 0,-1 2 103 0 0,-2 5 8 0 0,0 8 66 0 0,-2 10 7 0 0,0 2 54 0 0,-1 7-16 0 0,1 4 28 0 0,-2 2 370 0 0,1 3-524 0 0,-1-1 36 0 0,-4 2-103 0 0,0 3 34 0 0,-1 7-23 0 0,-1 8-6 0 0,2 7 15 0 0,0 6-33 0 0,2 6 24 0 0,2 4-31 0 0,1 4 41 0 0,1 3-36 0 0,3 2 20 0 0,1 2-10 0 0,2 2-11 0 0,1 2 54 0 0,2-1-39 0 0,1 1 32 0 0,2-1-4 0 0,0-2-32 0 0,2-1 48 0 0,1-3-15 0 0,0-3-23 0 0,3-3 17 0 0,0-4 3 0 0,2-3-6 0 0,-1-4-20 0 0,2-4 24 0 0,2-2-18 0 0,2-4 14 0 0,1-3 20 0 0,1-2-61 0 0,2-3 28 0 0,0-2-10 0 0,2-3 10 0 0,-1-2 26 0 0,1-2-12 0 0,-1-4-22 0 0,-1-2 16 0 0,-1-4 13 0 0,-2-3 9 0 0,-1-3-24 0 0,0-4 13 0 0,-1-2-24 0 0,2-3-12 0 0,0-3 45 0 0,1-3-20 0 0,1-1 3 0 0,-1-3-36 0 0,-1-1 56 0 0,-3-1-33 0 0,-1-1 16 0 0,-5 1 29 0 0,-3-1-46 0 0,-4 2 1 0 0,-4 0 18 0 0,-4 2 15 0 0,-4 2-26 0 0,-2 2 46 0 0,-3 4-69 0 0,-4 3 100 0 0,-3 3-81 0 0,-3 5-31 0 0,-4 4 42 0 0,-1 5-9 0 0,0 5 3 0 0,0 3-13 0 0,1 3 4 0 0,2 4-7 0 0,2 2 2 0 0,1 4 32 0 0,1 3-24 0 0,2 2-14 0 0,2 2 23 0 0,2 1-18 0 0,2 1-4 0 0,4 1 20 0 0,2-1 2 0 0,2 0 6 0 0,2 0-10 0 0,2-1 8 0 0,3-2 2 0 0,1 0-6 0 0,4-2-16 0 0,1-1 42 0 0,3-2-22 0 0,1-1-16 0 0,2-2 0 0 0,-1-2 22 0 0,2-2-16 0 0,0-2 5 0 0,1-2-1 0 0,2-2-14 0 0,0-2-66 0 0,1-1-19 0 0,1-2-42 0 0,0-2-119 0 0,-1-1-35 0 0,0-1-42 0 0,0-1-100 0 0,0-2-79 0 0,0-1-13 0 0,-1-2-87 0 0,-1 0-27 0 0,-1-1-12 0 0,0-2-92 0 0,-2 0 33 0 0,-1-2-39 0 0,-2-1 69 0 0,0 0 17 0 0,-4 2 16 0 0,0 0 257 0 0,-4 2-164 0 0,1 1 418 0 0,-3 1-1425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6.8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743.01172"/>
      <inkml:brushProperty name="anchorY" value="-41465.35156"/>
      <inkml:brushProperty name="scaleFactor" value="0.5"/>
    </inkml:brush>
  </inkml:definitions>
  <inkml:trace contextRef="#ctx0" brushRef="#br0">340 18 1940 0 0,'0'0'6930'0'0,"5"-2"-6504"0"0,0 0-4 0 0,3-2-174 0 0,-1-1-17 0 0,-3 1-114 0 0,-4 3-62 0 0,-7 5-24 0 0,-5 5-11 0 0,-5 6 6 0 0,-4 5-8 0 0,-2 5 12 0 0,-2 2 11 0 0,0 4-3 0 0,-1 1-17 0 0,2 1 6 0 0,2 1-26 0 0,1 0 11 0 0,1 0 4 0 0,2 0-34 0 0,0 1 11 0 0,2-1-33 0 0,1-1-48 0 0,1 0-175 0 0,2-1-178 0 0,1-2-168 0 0,3-1-194 0 0,0-3-124 0 0,2-6-224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7.09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552.1875"/>
      <inkml:brushProperty name="anchorY" value="-41219.09375"/>
      <inkml:brushProperty name="scaleFactor" value="0.5"/>
    </inkml:brush>
  </inkml:definitions>
  <inkml:trace contextRef="#ctx0" brushRef="#br0">59 148 1672 0 0,'0'0'0'0'0,"-3"-5"76"0"0,-3-9 98 0 0,-2-5 19 0 0,-3-6 94 0 0,2 3 35 0 0,1 4 82 0 0,-2-6 3303 0 0,8 20-3298 0 0,0-3 46 0 0,2 0 10 0 0,4 5-75 0 0,4 5-134 0 0,4 8-3 0 0,4 6-95 0 0,4 5-57 0 0,3 5-27 0 0,0 2-57 0 0,1 0-12 0 0,-1 1-7 0 0,0-1 36 0 0,-1 0-39 0 0,-1-1 32 0 0,1 0-43 0 0,0 1-15 0 0,2 0-67 0 0,-1 1-166 0 0,1 1-70 0 0,-3 0-274 0 0,0 0-118 0 0,-2 0-217 0 0,0-2-171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7.47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768.375"/>
      <inkml:brushProperty name="anchorY" value="-42465.21484"/>
      <inkml:brushProperty name="scaleFactor" value="0.5"/>
    </inkml:brush>
  </inkml:definitions>
  <inkml:trace contextRef="#ctx0" brushRef="#br0">35 71 2836 0 0,'1'-3'5740'0'0,"0"1"-5309"0"0,-1 4-25 0 0,0 8-101 0 0,-3 10-49 0 0,-2 8-49 0 0,0 5 5 0 0,1 1-69 0 0,0-2 18 0 0,2-3-74 0 0,3-3 55 0 0,-1-7-52 0 0,3-3 20 0 0,-1-5-16 0 0,2 0-48 0 0,2 0 41 0 0,3 1-43 0 0,5 1-16 0 0,4-1-19 0 0,4-1 21 0 0,0-3-32 0 0,1-3 4 0 0,0-3 13 0 0,1-2-10 0 0,0-2 23 0 0,0-2-21 0 0,0-2-2 0 0,0-2-19 0 0,-1-2 42 0 0,0-1-32 0 0,-2-1 6 0 0,-1-1-1 0 0,-1-1-1 0 0,-2 0-14 0 0,-2-1 27 0 0,-2 0-13 0 0,-2-1-4 0 0,-2-1 20 0 0,-3-2-7 0 0,-2 0 3 0 0,-2 0-9 0 0,-2 0 7 0 0,-2 1 6 0 0,-2 0-1 0 0,-1 1 24 0 0,-3-1-39 0 0,-2 1 46 0 0,-3 1-24 0 0,-2 0 16 0 0,-2 1 2 0 0,-3 2-20 0 0,-2 2 16 0 0,-2 2-28 0 0,-1 3 7 0 0,-1 3-12 0 0,0 3 11 0 0,-1 2-31 0 0,0 3-5 0 0,1 3 14 0 0,2 1-6 0 0,2 3-59 0 0,1 2-103 0 0,2 1-152 0 0,2 1-177 0 0,1 1-133 0 0,2 1-243 0 0,2 1-216 0 0,0 0-148 0 0,3 2-166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17.9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880.19531"/>
      <inkml:brushProperty name="anchorY" value="-41739.41016"/>
      <inkml:brushProperty name="scaleFactor" value="0.5"/>
    </inkml:brush>
  </inkml:definitions>
  <inkml:trace contextRef="#ctx0" brushRef="#br0">227 268 1256 0 0,'0'0'0'0'0,"6"-6"40"0"0,9-9 191 0 0,5-6 30 0 0,2-5 78 0 0,0-2 135 0 0,-4 4 49 0 0,-3 1 147 0 0,-4 6 43 0 0,-5 1-18 0 0,-4 0-31 0 0,-6 1-13 0 0,-5 0-60 0 0,-5 1-122 0 0,-3 2 12 0 0,-4 3-154 0 0,-1 2 32 0 0,0 3-14 0 0,-1 4-113 0 0,0 4-19 0 0,1 3 3 0 0,-1 3-14 0 0,1 4-30 0 0,1 4-14 0 0,2 4-69 0 0,2 4-11 0 0,1 5-25 0 0,1 4 2 0 0,1 5-36 0 0,2 3 19 0 0,1 3-30 0 0,3 3 21 0 0,3 3-16 0 0,1 2-1 0 0,4 3-18 0 0,3 2 14 0 0,2 1-14 0 0,4 2-2 0 0,2 2-8 0 0,4 2 6 0 0,1 1-8 0 0,3 1-2 0 0,1 2 52 0 0,1 3-38 0 0,2 5 32 0 0,3 4-32 0 0,0 7 14 0 0,1 4-10 0 0,-1 4 31 0 0,-3-1-37 0 0,-2-1-2 0 0,-5-6 9 0 0,-4-6 1 0 0,-3-6-1 0 0,-3-7 1 0 0,-3-7 56 0 0,-3-8 35 0 0,0-13 120 0 0,-3-8 74 0 0,1-11 35 0 0,-1-4 118 0 0,0-7 20 0 0,-1-2 36 0 0,0-3-35 0 0,-1-2-52 0 0,-3-2-79 0 0,-4-5-85 0 0,-3-5-45 0 0,-3-5-91 0 0,-2-8-10 0 0,-2-6-33 0 0,0-6-33 0 0,0-6 6 0 0,1-5 9 0 0,1-5-41 0 0,3-6 22 0 0,4-4-9 0 0,3-5-21 0 0,3-4 6 0 0,2-3 11 0 0,2-4 10 0 0,1-2-34 0 0,2-1 38 0 0,1 2-30 0 0,2 1-10 0 0,2 4 12 0 0,1 3-20 0 0,1 5 2 0 0,1 4-100 0 0,-1 5-126 0 0,1 5-63 0 0,0 3-164 0 0,1 3-58 0 0,2 4-114 0 0,2 1-168 0 0,3 3-233 0 0,5 3-304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7.87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3363.40234"/>
      <inkml:brushProperty name="anchorY" value="-42073.21094"/>
      <inkml:brushProperty name="scaleFactor" value="0.5"/>
    </inkml:brush>
  </inkml:definitions>
  <inkml:trace contextRef="#ctx0" brushRef="#br0">322 241 2172 0 0,'0'0'0'0'0,"0"-5"68"0"0,2-9 52 0 0,0-5-11 0 0,1-5 118 0 0,0-3 39 0 0,1-2 76 0 0,-2 5 56 0 0,0 1 90 0 0,-1 6-4 0 0,0 5 15 0 0,-1 1 108 0 0,0 4-77 0 0,0 2-37 0 0,-1-1-48 0 0,0 1-53 0 0,0 1-94 0 0,-3 0-87 0 0,-2 1-16 0 0,-5 2-132 0 0,-2 3-7 0 0,-2 5-25 0 0,-2 6 0 0 0,1 7 11 0 0,-2 6 70 0 0,1 8 24 0 0,0 7-12 0 0,0 7 52 0 0,1 6-19 0 0,-1 6 27 0 0,1 3 2 0 0,0 3-36 0 0,-1 1-68 0 0,1 2 8 0 0,0-1-23 0 0,1 0-44 0 0,2 0-16 0 0,0 0 10 0 0,2-1-25 0 0,3 0 2 0 0,1-3 22 0 0,3-2-35 0 0,2-4 11 0 0,2-4 19 0 0,4-4-15 0 0,4-4-4 0 0,3-4 10 0 0,5-3 6 0 0,4-3-20 0 0,4-3 12 0 0,5-3-33 0 0,4-3-38 0 0,3-2-135 0 0,4-3-30 0 0,2-3-181 0 0,1-5-37 0 0,2-3-166 0 0,0-5-72 0 0,1-3-114 0 0,-1-4-60 0 0,1-4 10 0 0,-1-4-120 0 0,0-4 260 0 0,-9 1-2768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8.1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547.86719"/>
      <inkml:brushProperty name="anchorY" value="-44256.8125"/>
      <inkml:brushProperty name="scaleFactor" value="0.5"/>
    </inkml:brush>
  </inkml:definitions>
  <inkml:trace contextRef="#ctx0" brushRef="#br0">18 31 5753 0 0,'0'0'1136'0'0,"0"-5"-990"0"0,-2-4 64 0 0,-3-1 5 0 0,0 3 109 0 0,0 8-37 0 0,4 8 33 0 0,3 9 36 0 0,4 7-34 0 0,1 7-89 0 0,1 4-49 0 0,1 5-12 0 0,-1 1-84 0 0,-1 2 10 0 0,-1 0-32 0 0,0 1-56 0 0,-2-2 29 0 0,1-1-32 0 0,-1-3-11 0 0,0-3-6 0 0,1-3-52 0 0,-1-4-127 0 0,1-2-93 0 0,-1-2-138 0 0,2-3-138 0 0,1-1-138 0 0,1-1-177 0 0,-1-5-167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8.71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5504.46094"/>
      <inkml:brushProperty name="anchorY" value="-45771.85938"/>
      <inkml:brushProperty name="scaleFactor" value="0.5"/>
    </inkml:brush>
  </inkml:definitions>
  <inkml:trace contextRef="#ctx0" brushRef="#br0">328 409 5256 0 0,'0'0'721'0'0,"4"-1"-595"0"0,2-4-1 0 0,1-5-28 0 0,-1-7-63 0 0,-1-6 53 0 0,-2-3 40 0 0,0-2 82 0 0,-1 0 42 0 0,0 1 20 0 0,0 0 67 0 0,0 2 27 0 0,-1 2 48 0 0,-1 0-18 0 0,-1 5-50 0 0,0 1-68 0 0,0 5-22 0 0,-2-1 7 0 0,1 3-40 0 0,-2-2-54 0 0,0 3-52 0 0,-1-3-19 0 0,0 3-24 0 0,-2-1 25 0 0,1 2-42 0 0,-3 0-34 0 0,-4 3-14 0 0,-3 2-20 0 0,-5 4 36 0 0,-1 5-22 0 0,-3 3 16 0 0,1 4-54 0 0,0 3 6 0 0,0 4 23 0 0,2 3-9 0 0,0 4 27 0 0,3 3-29 0 0,0 4-5 0 0,2 3-18 0 0,2 2 46 0 0,2 2 4 0 0,2 2-14 0 0,3 0-2 0 0,3 2-19 0 0,2-1 10 0 0,3-2-10 0 0,2-1 50 0 0,3-3-38 0 0,2-4 8 0 0,3-4-20 0 0,2-4-18 0 0,4-5-30 0 0,1-5 12 0 0,3-3-21 0 0,2-5-42 0 0,2-3-11 0 0,0-3-1 0 0,0-3 44 0 0,0-3-9 0 0,-3-3 28 0 0,-1-2 32 0 0,-3-2 7 0 0,-1-2 15 0 0,-2-2 3 0 0,0-3 33 0 0,-1-1-51 0 0,1-3 64 0 0,0-3-25 0 0,0-1 4 0 0,-1-1 15 0 0,0-1-19 0 0,-2 0 57 0 0,-1-1-58 0 0,-2 1 80 0 0,-1 0-15 0 0,-3 1 35 0 0,-2 1 21 0 0,-1 6 10 0 0,0 2 28 0 0,-2 5-1 0 0,1 5 30 0 0,0 2-54 0 0,-1 3 190 0 0,1 1-271 0 0,0-1-22 0 0,2 0-10 0 0,2 4-7 0 0,3 4-33 0 0,3 4 32 0 0,3 4-2 0 0,1 3-8 0 0,2 2 8 0 0,0-1-3 0 0,1 1 6 0 0,2-3-2 0 0,2 0-8 0 0,2-3-54 0 0,4-3-130 0 0,4-2-101 0 0,3-4-184 0 0,4-5-101 0 0,2-4-204 0 0,2-5-117 0 0,2-5-177 0 0,1-4-14 0 0,-1-4-38 0 0,-9 2-4470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2:28.92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997.03125"/>
      <inkml:brushProperty name="anchorY" value="-46547.3125"/>
      <inkml:brushProperty name="scaleFactor" value="0.5"/>
    </inkml:brush>
  </inkml:definitions>
  <inkml:trace contextRef="#ctx0" brushRef="#br0">96 4 8733 0 0,'0'0'1657'0'0,"-1"-4"-1110"0"0,-1 9-160 0 0,-1 8 12 0 0,0 10 2 0 0,1 8-24 0 0,-1 8-95 0 0,0 5-55 0 0,-1 4-29 0 0,0 1-131 0 0,-1 2-34 0 0,1-1-32 0 0,-1 1 9 0 0,-1-3-120 0 0,-1 0-213 0 0,-1-2-217 0 0,-2-3-228 0 0,-2-1-278 0 0,-1-2-299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47.40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2656.38281"/>
      <inkml:brushProperty name="anchorY" value="-30194.1875"/>
      <inkml:brushProperty name="scaleFactor" value="0.5"/>
    </inkml:brush>
  </inkml:definitions>
  <inkml:trace contextRef="#ctx0" brushRef="#br0">149 213 1520 0 0,'0'0'765'0'0,"4"-8"-424"0"0,0 1-24 0 0,2-9 30 0 0,-2 1-23 0 0,-1-7-40 0 0,-2 2 20 0 0,-3-3-10 0 0,0 4-68 0 0,-1 4-36 0 0,-1 0-31 0 0,0 3-21 0 0,0 3-64 0 0,1 4 15 0 0,-1-2-51 0 0,-1 0 55 0 0,-2 0-71 0 0,0 2 92 0 0,0 4-47 0 0,1 8 39 0 0,0 10-9 0 0,3 11 12 0 0,-1 10-2 0 0,0 5 19 0 0,1 3-32 0 0,-2 0 0 0 0,-1-2-24 0 0,-1-1-41 0 0,-1-2 33 0 0,0-2-37 0 0,-1-1 34 0 0,0-2-38 0 0,0-2 15 0 0,0-2-4 0 0,1-4 74 0 0,2-6-58 0 0,1-7 22 0 0,2-5 3 0 0,2-1-82 0 0,6 0 39 0 0,11 0-35 0 0,14-2 3 0 0,10-1 17 0 0,5-3-10 0 0,4-4 13 0 0,-2-2-41 0 0,-3-2 50 0 0,-3-2-40 0 0,-4 0 13 0 0,-3-2 19 0 0,-4 0-25 0 0,-3 0-1 0 0,-1 0-51 0 0,-2 1-112 0 0,-6 1-61 0 0,0 1-128 0 0,-6 2-90 0 0,1 0-141 0 0,-4 1-126 0 0,2 0-174 0 0,-3 1 90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47.6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3944.48438"/>
      <inkml:brushProperty name="anchorY" value="-31380.61523"/>
      <inkml:brushProperty name="scaleFactor" value="0.5"/>
    </inkml:brush>
  </inkml:definitions>
  <inkml:trace contextRef="#ctx0" brushRef="#br0">113 102 988 0 0,'0'0'0'0'0,"-3"-5"128"0"0,-5-5 37 0 0,-2-4 102 0 0,-3-3 71 0 0,1 2 35 0 0,0 0 24 0 0,2 4 23 0 0,3 4-41 0 0,2 2-60 0 0,2 2 449 0 0,0 4-610 0 0,-2 2-5 0 0,-2 5 16 0 0,-1 8 86 0 0,3 7-23 0 0,3 7-21 0 0,5 4-4 0 0,4 5-39 0 0,2 3-28 0 0,3 2-22 0 0,2 1-12 0 0,1 1-89 0 0,2-1 28 0 0,1-2-51 0 0,-1 0 30 0 0,0-3-43 0 0,0-2 26 0 0,0-1 0 0 0,1-2-10 0 0,1-2-70 0 0,1-1-120 0 0,1-4-107 0 0,-4-6-130 0 0,1-2-107 0 0,1-4-153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47.98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4987.76953"/>
      <inkml:brushProperty name="anchorY" value="-32900.53906"/>
      <inkml:brushProperty name="scaleFactor" value="0.5"/>
    </inkml:brush>
  </inkml:definitions>
  <inkml:trace contextRef="#ctx0" brushRef="#br0">78 29 3468 0 0,'0'0'80'0'0,"-3"-3"28"0"0,0-1 48 0 0,-3-1 26 0 0,0-1 1 0 0,1 2 9 0 0,1 1-1 0 0,2 1 20 0 0,0 0 144 0 0,-2 4-281 0 0,-4 7-49 0 0,-2 9 19 0 0,0 10-9 0 0,2 5-17 0 0,2 2-19 0 0,5-2 9 0 0,3-3 9 0 0,2-3 21 0 0,4-5-10 0 0,2-2 56 0 0,-1-5 22 0 0,2-3-45 0 0,-2-3 7 0 0,-2-3 12 0 0,-2-3 73 0 0,-2-2-53 0 0,-2-1-7 0 0,0 0-11 0 0,-1-1 0 0 0,7 2-68 0 0,15 2 10 0 0,2 0 78 0 0,-3 0-45 0 0,-4-1 27 0 0,-5 0-15 0 0,-4-1 37 0 0,-5-1-20 0 0,-1 1 171 0 0,-3-2-138 0 0,0 1 16 0 0,0 0-14 0 0,0 0-5 0 0,1 0 43 0 0,19 6-131 0 0,22 13-3 0 0,12 15 1 0 0,1 11-26 0 0,-42-33 4 0 0,21 26 0 0 0,-27-30-7 0 0,0 2 1 0 0,0-1-1 0 0,5 12 1 0 0,-8-16-25 0 0,-1 1 0 0 0,0-1 1 0 0,0 1-1 0 0,0 0 0 0 0,1 9 1 0 0,-3-12-4 0 0,1 0 0 0 0,-1 1 1 0 0,0-1-1 0 0,0 1 0 0 0,0-1 0 0 0,-1 0 1 0 0,1 1-1 0 0,-2 3 0 0 0,2-4-15 0 0,-1 0-1 0 0,0-1 1 0 0,0 1-1 0 0,0-1 1 0 0,0 1-1 0 0,0-1 0 0 0,-1 0 1 0 0,-3 5-1 0 0,-15 12-488 0 0,-4-5-242 0 0,-4-5-180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1:48.16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6083.06055"/>
      <inkml:brushProperty name="anchorY" value="-34389.30469"/>
      <inkml:brushProperty name="scaleFactor" value="0.5"/>
    </inkml:brush>
  </inkml:definitions>
  <inkml:trace contextRef="#ctx0" brushRef="#br0">70 75 5088 0 0,'0'0'0'0'0,"-2"0"52"0"0,-1 0 66 0 0,-3 1 79 0 0,0-1 32 0 0,-3 3-10 0 0,0 0-3 0 0,2 0 6 0 0,2-1 30 0 0,1-1 29 0 0,2 0-6 0 0,-3 2-65 0 0,-1 1-4 0 0,1 2 44 0 0,5 0 30 0 0,6-1 3 0 0,8-2-38 0 0,8-2-95 0 0,7-4-44 0 0,7-4-10 0 0,7-3-20 0 0,7-4-143 0 0,7-4-268 0 0,9-3-339 0 0,6-2-292 0 0,-11 2-7057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2:41.46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964.1875"/>
      <inkml:brushProperty name="anchorY" value="-49919.93359"/>
      <inkml:brushProperty name="scaleFactor" value="0.5"/>
    </inkml:brush>
  </inkml:definitions>
  <inkml:trace contextRef="#ctx0" brushRef="#br0">53 212 1256,'0'0'0,"-4"0"8,-1-1 93,0 1 53,1 0 42,2 0 21,-30-5 6391,35 4-6315,6 0 25,7 1-134,7-1 29,6-1-67,5 0-10,5-1-57,2-1-20,2-1 11,2-2-40,1-1-3,1-1-24,0-1 18,0 0-30,-1-1 31,0-1-9,-2 1-20,-1 0-3,-2 0 13,-2 0-5,-3 0-7,-3 1-7,-2 1-130,-5 0-94,-1 1-102,-7 2-93,-1 1-111,-5 1-106,1 1-108,-3 0-132,2 0 39,2-1-39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2:42.05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746.44922"/>
      <inkml:brushProperty name="anchorY" value="-50551.82813"/>
      <inkml:brushProperty name="scaleFactor" value="0.5"/>
    </inkml:brush>
  </inkml:definitions>
  <inkml:trace contextRef="#ctx0" brushRef="#br0">59 104 1140,'0'0'0,"4"-4"12,2-2 149,3-3-9,-1 1 53,-1 2 17,1-3 54,-1 1 21,-2 2 64,-2 2-19,-1 2 43,1-3-75,0 1 9,-1 0 9,-1 2-6,0 0 26,0-2-82,1 1 6,-1-1-89,-1 2 21,1 0-12,-1-1-24,0 1 40,0-1-36,0 2 49,0 2 28,0 4-7,-1 8 24,1 11 0,-1 13 53,1 11-80,-1 7 8,-1 4-51,0-2-17,-1-1 52,-1-3-18,0-3-2,-1-2-35,0-2 18,0-1-30,-1-1 30,-1 0 24,1-1-54,0 0 38,-1-1-32,0-2 0,-1-1-20,1-2 28,0-2-51,-1-4-55,1-2 19,1-2-101,0-3 92,1-3-73,2-5-124,1-2 17,1-4-57,1-4-61,0-3 19,0-1-87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13.3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5060.39063"/>
      <inkml:brushProperty name="anchorY" value="-56234.21484"/>
      <inkml:brushProperty name="scaleFactor" value="0.5"/>
    </inkml:brush>
  </inkml:definitions>
  <inkml:trace contextRef="#ctx0" brushRef="#br0">276 176 1520 0 0,'0'0'0'0'0,"-5"-4"52"0"0,-2-2 75 0 0,1 1 34 0 0,-5-2 42 0 0,1 0 36 0 0,2 2 79 0 0,-4-2 94 0 0,3 1 36 0 0,2 1-23 0 0,-3 0 47 0 0,3 0 20 0 0,1 2-23 0 0,2 1 28 0 0,-2-1 7 0 0,2 0-63 0 0,0 1-32 0 0,1 0-26 0 0,1 1-54 0 0,-2-1-27 0 0,0 1-6 0 0,0-1-54 0 0,1 1-66 0 0,1 0-31 0 0,-2-1 30 0 0,1 0-43 0 0,-1 1-39 0 0,2-1-23 0 0,-2 0 36 0 0,0 0-20 0 0,1-1 40 0 0,0 1-25 0 0,2-1-38 0 0,6 0-11 0 0,8 1-10 0 0,11 1 8 0 0,9 0-45 0 0,3 0-10 0 0,3 1 37 0 0,-3 0-27 0 0,-1 0-5 0 0,-3-1 16 0 0,-2 0-6 0 0,-1 0-12 0 0,0-1 32 0 0,-1 0 4 0 0,2-1-51 0 0,0 0 95 0 0,-1-1-38 0 0,1 0 18 0 0,0-1 25 0 0,-1 0 16 0 0,-6 0-21 0 0,-2-1 23 0 0,-5 2 21 0 0,3-2 3191 0 0,-14 4-3076 0 0,0 1-41 0 0,0-1-69 0 0,-1 1-21 0 0,3-1-127 0 0,1 0 50 0 0,-1 1-42 0 0,-4 1 40 0 0,-7 6 7 0 0,-9 5-10 0 0,-11 8 1 0 0,-8 5 23 0 0,-4 4-26 0 0,-1 2 50 0 0,2 0-32 0 0,4-1 6 0 0,4-1-16 0 0,1-1 4 0 0,1 0 22 0 0,1 0-8 0 0,1-1 4 0 0,-1 0-42 0 0,1-1 40 0 0,0 1-32 0 0,1 1-1 0 0,0-2 24 0 0,-1 1-41 0 0,2-1-16 0 0,-1 0 32 0 0,2-1-7 0 0,-1 1-2 0 0,1-1 1 0 0,1-1 19 0 0,0 1-34 0 0,1-2 25 0 0,0 0 11 0 0,3-2-32 0 0,1-1 25 0 0,1 0-12 0 0,1-2 2 0 0,0 0-14 0 0,1 0-5 0 0,0 0 19 0 0,0 1 12 0 0,3-3 67 0 0,1-5-7 0 0,3-2 34 0 0,2-4-1 0 0,1-2 143 0 0,1-3-184 0 0,1 1-9 0 0,-3 3-17 0 0,0 0 42 0 0,-1 4-18 0 0,3 1 7 0 0,4-1 17 0 0,5-4-32 0 0,6-2 10 0 0,4-5 14 0 0,3-2-9 0 0,2-3-15 0 0,1-1-5 0 0,2-3-46 0 0,1 0 26 0 0,0-2 3 0 0,0 0-35 0 0,2 1 7 0 0,-1-1 29 0 0,1 1-23 0 0,0 1-25 0 0,1 1 82 0 0,0 1-81 0 0,1 2 7 0 0,0 0 35 0 0,0 1-27 0 0,2 1-24 0 0,0 1 12 0 0,-1 0 46 0 0,-1 0-80 0 0,-1 1 45 0 0,-3 0 4 0 0,-2 1 2 0 0,-7 2 58 0 0,-5 0-175 0 0,-5 0 16 0 0,-5 2-49 0 0,-2 0-228 0 0,3-1-232 0 0,-1 1-170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3:16.2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9116.65234"/>
      <inkml:brushProperty name="anchorY" value="-59386.09375"/>
      <inkml:brushProperty name="scaleFactor" value="0.5"/>
    </inkml:brush>
  </inkml:definitions>
  <inkml:trace contextRef="#ctx0" brushRef="#br0">170 191 2680 0 0,'0'0'0'0'0,"-1"-4"-357"0"0,-1 0 248 0 0,-2-3 114 0 0,-4-2 159 0 0,1 1-44 0 0,-4 1 109 0 0,2 1 283 0 0,-3 2-71 0 0,3 2 33 0 0,-2 0-62 0 0,1 1 55 0 0,0 1-123 0 0,1 0 35 0 0,3 1-90 0 0,-3-1-53 0 0,3 0-8 0 0,0 0-43 0 0,3 0-80 0 0,-3 0-55 0 0,0 0 27 0 0,2 0 106 0 0,0 0-32 0 0,-1 0 35 0 0,1 0 10 0 0,0 0-7 0 0,1-2-10 0 0,4-2 3 0 0,6-3-16 0 0,7-3-85 0 0,6-2-56 0 0,4 1-8 0 0,3 0-44 0 0,-1 2 55 0 0,0 0-28 0 0,-1 2 10 0 0,0 1-12 0 0,-1 0 36 0 0,1 1-29 0 0,0-1 24 0 0,0 1-12 0 0,2 0-1 0 0,0 1-4 0 0,1 0 1 0 0,0 1-15 0 0,2 0-1 0 0,0 1 14 0 0,0 1-15 0 0,0-1 20 0 0,-1 1-25 0 0,-1 0-11 0 0,-2 0 49 0 0,-1 1 36 0 0,-1-1-22 0 0,0 1 34 0 0,-4 0 34 0 0,8 1 4603 0 0,-23-1-4458 0 0,0 0-66 0 0,1 0-25 0 0,-2 0-4 0 0,2 0-93 0 0,-2 3 10 0 0,-4 4-22 0 0,-6 5-16 0 0,-7 4 49 0 0,-5 4-16 0 0,-3 1-25 0 0,-2 0 8 0 0,1 0-13 0 0,0 0 2 0 0,1 0-1 0 0,2 0-4 0 0,0-1-28 0 0,1 1 13 0 0,0 1 55 0 0,1 1-87 0 0,0 2 95 0 0,-1 0-20 0 0,0 2-8 0 0,0 1 20 0 0,-2 2 27 0 0,0 1-17 0 0,-2 1-44 0 0,1-1 79 0 0,-2 1-83 0 0,1-1 8 0 0,0 0 29 0 0,1-1-44 0 0,1 0-1 0 0,2 0 0 0 0,0-1 8 0 0,2-1-22 0 0,1-1-12 0 0,1-1 16 0 0,0-1-29 0 0,1-2 13 0 0,1-2-23 0 0,0 0 5 0 0,2-1 36 0 0,-1-1-7 0 0,3-3 126 0 0,2-5-58 0 0,3-4-13 0 0,-1 1 26 0 0,1-3-15 0 0,1-1-15 0 0,0-1 19 0 0,-1 1 30 0 0,0 0-18 0 0,1-1-33 0 0,0 0 33 0 0,-1 1-68 0 0,0-1 131 0 0,1 0-120 0 0,1 0 170 0 0,2-2-100 0 0,5-3 57 0 0,4-3-14 0 0,4-4 17 0 0,5-1-42 0 0,3-1 56 0 0,3-2 10 0 0,2-1-54 0 0,3 0-27 0 0,2-2 29 0 0,2-2-18 0 0,3 0 19 0 0,3 0-38 0 0,3 0 16 0 0,1-1-66 0 0,2 2 13 0 0,0 0 40 0 0,-1 2-57 0 0,1 0 5 0 0,-1 2-11 0 0,1 1 28 0 0,-1 1-28 0 0,2 2 10 0 0,1 2-22 0 0,-1 2-31 0 0,-1 1 16 0 0,-3 1 40 0 0,-1 1-32 0 0,-2 0-57 0 0,-1 1 54 0 0,-2-2 41 0 0,-3 1-46 0 0,-7 0 66 0 0,-8 0-238 0 0,-7 1-66 0 0,-6 1-138 0 0,3-1-159 0 0,-3 1-231 0 0,-1 0-240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3:30.50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5374.01563"/>
      <inkml:brushProperty name="anchorY" value="-65649.71875"/>
      <inkml:brushProperty name="scaleFactor" value="0.5"/>
    </inkml:brush>
  </inkml:definitions>
  <inkml:trace contextRef="#ctx0" brushRef="#br0">76 318 1216,'0'0'92,"-3"3"51,-1 1 42,-4 1-28,1-1 47,-5 0 15,3-2 77,-2-3 4,3 0-33,1-5-42,3-4 16,1 0 37,4-5-17,1 3 12,5-4-34,4 0 9,5 1 15,5 4 4,3 6-75,4 5 27,2 5-49,2 6-16,2 2-26,2 4-62,3 4-31,2 2-20,4 2 29,1 4-45,4 1 9,1 1 11,2 1-24,0 0 31,1 1-23,1 1 7,2 1-16,0 2 32,3 1-24,1 1 3,1-1 14,1 0 18,-2-1 33,-1-1 21,-1-3 20,-2-3-26,-2-3 29,0-5-32,-1-3 42,1-6-59,3-5-15,2-4 3,4-5-47,4-5 26,5-4-29,4-4 26,4-4-35,5-4 14,2-2 24,3-4-36,3-2 21,0-2 3,1 0 13,1-1 1,0-1-12,-1 0 41,-1-1-45,-1 0 33,-2 0-5,-1-1-31,-2-1 28,-3 1-28,-2-1 3,-3 2-34,-3 1 23,-2 1-28,-1 2 40,0 1-11,1 1-34,0 1 16,-2 0 8,0 3 14,-4 0-30,-3 3-32,-3 2-100,-4 1 2,-3 3-22,-5 1-42,-6 2-107,-5 2 9,-11 3-25,-4 1 43,-9 3 56,-5 1-19,-2 1 7,-3 0 52,-1 1 40,-3 0-17,-1 0-8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3:30.92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0857.25781"/>
      <inkml:brushProperty name="anchorY" value="-66179.03125"/>
      <inkml:brushProperty name="scaleFactor" value="0.5"/>
    </inkml:brush>
  </inkml:definitions>
  <inkml:trace contextRef="#ctx0" brushRef="#br0">100 57 2680,'0'0'2501,"-10"-3"-2472,1 0 117,-1 0-9,2 1 30,-5-2 49,2 0-49,-4-2-14,1 0 8,5 1-29,10 5-130,-1 0 0,0 0 0,0 0 0,0 0 0,0 0 0,0 0 0,0 0 0,0 0 0,0-1 0,0 1 0,-1 0 0,1 0 0,0 0 0,0 0 0,0 0 0,0 0 0,0 0 0,0 0 0,0 0 0,0 0 0,0-1 0,0 1 0,0 0 0,0 0 0,1 0 0,-1 0 0,0 0 0,0 0 0,0 0 0,0 0 0,0 0 0,0 0 0,0 0 0,0 0 0,0-1-1,0 1 1,0 0 0,0 0 0,0 0 0,0 0 0,0 0 0,0 0 0,0 0 0,1 0 0,-1 0 0,0 0 0,0 0 0,0 0 0,0 0 0,0 0 0,0 0 0,0 0 0,0 0 0,0 0 0,0 0 0,1 0 0,-1 0 0,0 0 0,0 0 0,0 0 0,22 1 55,23 3-30,20 4-29,12 2 45,4 0-13,-1-1-8,-4-2-6,-4-4-26,-5-3 29,-3-2 22,-1-3-43,0-2-17,1-2 41,-1 0-20,0 0-3,-2 1 31,-4 1-52,-4 1-3,-5 2 46,-6 2 3,-5 1-22,-5 1 196,-10 0-94,-6 1 89,-7 0-34,-5-1 6,1 2 0,0 3-15,1 3-43,-1 4-63,-4 4-13,-2 3-31,-4 2 4,-4 2 0,-3 1-5,-3 1-3,-3 0-9,0 1 31,-2-1-29,-1 1 19,0 1 18,-1 1-33,0 0 1,-1 2-10,1 1-3,0 0-5,0 1-135,1-1-69,1-1-175,6-7-102,0-1-193,4-5-147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3:31.35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2617.875"/>
      <inkml:brushProperty name="anchorY" value="-67569.71875"/>
      <inkml:brushProperty name="scaleFactor" value="0.5"/>
    </inkml:brush>
  </inkml:definitions>
  <inkml:trace contextRef="#ctx0" brushRef="#br0">232 173 4596,'0'0'216,"-15"-1"30,0 1 0,-15-1 20,3 1 71,3 0 74,6 0 30,6 1-79,-7 1-17,-6 1-87,1 1 51,7-2-21,11-2-57,15-4-48,15-4-45,13-2 20,11-2-45,7 0 7,4-1-64,3 0 17,2 1-23,0 0-15,0 1 27,0 1-46,-1 0 36,-1 2-58,0 0 45,-1 1-48,-1 1 23,-2 2 7,-2-1-26,-1 1-11,-3 1-100,-2 0-94,-4 1-187,-11 1-121,-4-1-76,-9 1-164,-8 0-125,-1 1-49,-4 0-16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5T11:53:31.7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4537.89844"/>
      <inkml:brushProperty name="anchorY" value="-68243.54688"/>
      <inkml:brushProperty name="scaleFactor" value="0.5"/>
    </inkml:brush>
  </inkml:definitions>
  <inkml:trace contextRef="#ctx0" brushRef="#br0">1 145 4676,'0'0'2192,"11"-21"-1838,10-14-77,9-5-49,3 8 43,-30 31-234,1-1 0,-1 0 1,1-1-1,0 1 0,0 1 0,7-3 0,-10 4-15,1-1 0,0 1-1,0 0 1,0 0 0,0 0 0,0 0-1,0 0 1,-1 0 0,1 1 0,0-1-1,0 0 1,0 1 0,3 1 0,-3-1 3,1 1 0,-1-1 0,0 1 0,0-1 0,0 1 0,0 0 0,0 0 0,0 0 0,0 0 0,1 3 0,1 0 33,-1 1 1,0 0-1,0 0 0,3 9 1,9 35 275,-3 8-4,-3 6 28,-3 3-56,-1 1 45,-3 1-43,-1 0-53,-1 0-9,-3-1-110,-1 0 4,-2-1-23,0 0-32,-2 0-62,-1 0-32,0 0 27,-1-1-8,0-2 20,0-2-70,1-4-30,-1-3-158,2-5-138,0-6-85,3-11-236,0-6-184,2-9-191,0-6-185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0.8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3348 0 0,'29'-4'30'0'0,"-1"0"1"0"0,1 1-1 0 0,0 2 0 0 0,0 1 0 0 0,1 2 0 0 0,40 7 0 0 0,166 49 282 0 0,-72-16 206 0 0,17-4-6 0 0,-77-18-246 0 0,112 38-1 0 0,-1 12 316 0 0,-145-42-416 0 0,-54-20-134 0 0,1-1-1 0 0,0 0 1 0 0,0-2 0 0 0,27 6-1 0 0,75 1 109 0 0,123-4 0 0 0,-115-6-15 0 0,-120-2-153 0 0,787-25 167 0 0,-284-53-114 0 0,-394 56 25 0 0,638-96 613 0 0,-506 74-679 0 0,-173 27 147 0 0,0 3 0 0 0,138-6 1 0 0,10 28-78 0 0,-37 0-17 0 0,-69-3 59 0 0,223 42 0 0 0,-263-32-76 0 0,-24-4 289 0 0,0-1-1 0 0,97 3 1 0 0,190-28 254 0 0,-272 11-489 0 0,163-9-50 0 0,-227 13 31 0 0,5 0 10 0 0,260 17 21 0 0,78 1-190 0 0,-344-18-45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3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2136 0 0,'25'-4'46'0'0,"-1"1"-1"0"0,1 1 1 0 0,0 0-1 0 0,42 5 1 0 0,99 21 425 0 0,-147-20-379 0 0,407 75 1647 0 0,-229-32-1118 0 0,-102-23-255 0 0,-42-11-221 0 0,-1 3-1 0 0,90 38 1 0 0,-115-42-131 0 0,33 10 0 0 0,-55-21 276 0 0,4 0-131 0 0,196 22 390 0 0,-189-22 121 0 0,2 0-621 0 0,268-3-55 0 0,-89-1 60 0 0,-169 3-525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4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73 4068 0 0,'-1'1'39'0'0,"0"-1"0"0"0,0 0-1 0 0,1 0 1 0 0,-1 1-1 0 0,0-1 1 0 0,0 0-1 0 0,1 0 1 0 0,-1 0-1 0 0,0 0 1 0 0,0 0 0 0 0,1 0-1 0 0,-1 0 1 0 0,0 0-1 0 0,0-1 1 0 0,1 1-1 0 0,-1 0 1 0 0,0 0 0 0 0,1-1-1 0 0,-1 1 1 0 0,0 0-1 0 0,1-1 1 0 0,-1 1-1 0 0,0-1 1 0 0,1 1 0 0 0,-1-1-1 0 0,1 1 1 0 0,-1-1-1 0 0,1 1 1 0 0,-2-2-1 0 0,-7-20 1643 0 0,6 14-1350 0 0,2 6 230 0 0,-7-13 335 0 0,7 14-866 0 0,1 0-1 0 0,0 0 1 0 0,0 0 0 0 0,0 0-1 0 0,-1 0 1 0 0,1 0 0 0 0,-1 0-1 0 0,1 1 1 0 0,-1-1 0 0 0,1 0-1 0 0,-1 0 1 0 0,1 0 0 0 0,-1 1-1 0 0,0-1 1 0 0,1 0-1 0 0,-1 1 1 0 0,0-1 0 0 0,1 0-1 0 0,-1 1 1 0 0,0-1 0 0 0,0 1-1 0 0,0-1 1 0 0,0 1 0 0 0,0 0-1 0 0,1-1 1 0 0,-1 1-1 0 0,0 0 1 0 0,0-1 0 0 0,0 1-1 0 0,0 0 1 0 0,0 0 0 0 0,0 0-1 0 0,0 0 1 0 0,0 0 0 0 0,0 0-1 0 0,-2 1 1 0 0,0 0 5 0 0,0 0-1 0 0,1 0 1 0 0,-1 1 0 0 0,0 0-1 0 0,1-1 1 0 0,-1 1 0 0 0,1 0-1 0 0,0 0 1 0 0,-1 0 0 0 0,1 0-1 0 0,0 1 1 0 0,0-1 0 0 0,0 1-1 0 0,1-1 1 0 0,-1 1 0 0 0,-1 3 0 0 0,-4 7 125 0 0,2 1 1 0 0,-6 15 0 0 0,11-29-160 0 0,-9 31 283 0 0,1 0 0 0 0,-6 58-1 0 0,3 68 106 0 0,-2 12-200 0 0,-61 250 77 0 0,-14 147-816 0 0,87-525-992 0 0,9 80 1 0 0,-6-106 820 0 0,-2-11-471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4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4 534 3748 0 0,'-2'-29'71'0'0,"1"-1"0"0"0,1 1-1 0 0,2-1 1 0 0,8-47-1 0 0,-7 65 13 0 0,0 0 0 0 0,1 0 0 0 0,0 0 0 0 0,0 0-1 0 0,2 1 1 0 0,-1 0 0 0 0,1 0 0 0 0,1 0 0 0 0,0 1-1 0 0,1-1 1 0 0,0 2 0 0 0,0-1 0 0 0,15-11-1 0 0,1 1 23 0 0,1 1 0 0 0,0 1-1 0 0,2 2 1 0 0,0 0-1 0 0,1 2 1 0 0,0 1 0 0 0,1 2-1 0 0,0 0 1 0 0,1 2-1 0 0,0 1 1 0 0,1 2 0 0 0,-1 0-1 0 0,1 3 1 0 0,0 0-1 0 0,41 3 1 0 0,-39 1-60 0 0,0 3 1 0 0,0 0-1 0 0,0 2 1 0 0,-1 2-1 0 0,1 1 0 0 0,-2 1 1 0 0,55 26-1 0 0,-73-29-32 0 0,1 1 0 0 0,-1 1 0 0 0,0 0 0 0 0,-1 1 0 0 0,0 0 0 0 0,-1 1 0 0 0,0 0 0 0 0,10 14 0 0 0,-14-15 2 0 0,0 0 1 0 0,-1 0-1 0 0,-1 0 0 0 0,0 1 1 0 0,0 0-1 0 0,-1 0 1 0 0,-1 0-1 0 0,0 1 0 0 0,0-1 1 0 0,-1 1-1 0 0,1 21 1 0 0,-3-8 15 0 0,-1 0 0 0 0,-1-1 1 0 0,-1 1-1 0 0,-2-1 0 0 0,0 0 0 0 0,-2 0 1 0 0,0-1-1 0 0,-2 0 0 0 0,0 0 1 0 0,-2-1-1 0 0,0 0 0 0 0,-1-1 1 0 0,-2 0-1 0 0,0-1 0 0 0,-1-1 0 0 0,-1 0 1 0 0,-20 18-1 0 0,-1-4 259 0 0,-81 55 0 0 0,-51 15 167 0 0,86-55-424 0 0,43-24 40 0 0,-46 17 0 0 0,83-39-10 0 0,21 1 16 0 0,84 6-73 0 0,-49-5 19 0 0,-2 1 1 0 0,1 3 0 0 0,82 23-1 0 0,-48 1 20 0 0,149 78 0 0 0,-209-96-21 0 0,-1 1 0 0 0,42 33 0 0 0,-60-43-7 0 0,0 1 1 0 0,-1 0 0 0 0,0 1 0 0 0,0-1 0 0 0,0 1-1 0 0,-1 0 1 0 0,0 1 0 0 0,0-1 0 0 0,-1 1 0 0 0,0 0-1 0 0,0 0 1 0 0,-1 0 0 0 0,4 15 0 0 0,-7-17 12 0 0,0 0 1 0 0,0-1-1 0 0,0 1 0 0 0,0 0 1 0 0,-1-1-1 0 0,0 1 0 0 0,0 0 1 0 0,-1-1-1 0 0,0 1 0 0 0,0-1 1 0 0,0 0-1 0 0,0 1 0 0 0,-1-1 1 0 0,-6 8-1 0 0,3-3 15 0 0,-1-2 0 0 0,1 1-1 0 0,-2-1 1 0 0,0 0 0 0 0,0 0 0 0 0,-16 11 0 0 0,9-10-8 0 0,0 0 0 0 0,0-2 1 0 0,-1 0-1 0 0,-19 7 1 0 0,-70 14-9 0 0,74-20-33 0 0,-42 10-36 0 0,-1-4 0 0 0,0-3-1 0 0,-1-3 1 0 0,0-4-1 0 0,0-2 1 0 0,0-4-1 0 0,-99-15 1 0 0,104 1-953 0 0,61 12 207 0 0,-8-7-183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7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798 397 6005 0 0,'4'-2'206'0'0,"-2"2"-176"0"0,0 0 17 0 0,0-1 0 0 0,0 1 1 0 0,-1-1-1 0 0,1 1 0 0 0,0-1 1 0 0,0 0-1 0 0,0 0 0 0 0,0 0 1 0 0,-1 0-1 0 0,1 0 0 0 0,-1 0 1 0 0,1-1-1 0 0,3-3 2579 0 0,-106-41-1826 0 0,89 41-37 0 0,-7 2-573 0 0,-44-9-89 0 0,-88-5 1 0 0,122 15-94 0 0,0 2 1 0 0,0 1 0 0 0,0 1 0 0 0,0 1-1 0 0,1 2 1 0 0,-34 10 0 0 0,50-11-2 0 0,0 2 0 0 0,1-1 0 0 0,0 2 0 0 0,0-1 1 0 0,0 1-1 0 0,1 1 0 0 0,0 0 0 0 0,0 1 0 0 0,1 0 0 0 0,0 0 0 0 0,1 1 0 0 0,-8 11 1 0 0,-7 13 16 0 0,1 0 1 0 0,-23 53-1 0 0,41-80-23 0 0,1 0 0 0 0,0 1 0 0 0,1-1 0 0 0,0 0 0 0 0,0 1 0 0 0,0-1 0 0 0,1 1 0 0 0,0-1-1 0 0,0 1 1 0 0,1 0 0 0 0,1 11 0 0 0,0-14-2 0 0,0 0 0 0 0,1 0-1 0 0,-1 0 1 0 0,1 0 0 0 0,0 0 0 0 0,0-1-1 0 0,0 1 1 0 0,1-1 0 0 0,-1 0 0 0 0,1 1-1 0 0,0-1 1 0 0,1 0 0 0 0,-1-1 0 0 0,1 1-1 0 0,-1-1 1 0 0,1 1 0 0 0,0-1 0 0 0,7 4-1 0 0,-3-3 4 0 0,0 0-1 0 0,-1-1 0 0 0,1 0 1 0 0,0 0-1 0 0,1-1 0 0 0,-1 0 1 0 0,0-1-1 0 0,1 1 0 0 0,-1-2 1 0 0,13 1-1 0 0,11-2-12 0 0,43-7-1 0 0,-73 8 13 0 0,29-5-3 0 0,1-1 1 0 0,43-15-1 0 0,-58 15-1 0 0,0-1-1 0 0,0-1 0 0 0,-1 0 1 0 0,0-1-1 0 0,26-19 0 0 0,-34 21-1 0 0,0-1-1 0 0,0 0 1 0 0,-1-1-1 0 0,0 0 0 0 0,0 0 1 0 0,-1 0-1 0 0,0-1 1 0 0,-1 0-1 0 0,7-17 1 0 0,-5 8 0 0 0,0-1 1 0 0,-2 1 0 0 0,0-1-1 0 0,1-24 1 0 0,-5 40 1 0 0,-2 3 162 0 0,-1 9-176 0 0,1-6 21 0 0,-2 13-4 0 0,0 0-1 0 0,0 0 0 0 0,2 0 0 0 0,0 0 1 0 0,1 0-1 0 0,0 1 0 0 0,1-1 1 0 0,1 0-1 0 0,6 26 0 0 0,-4-22 8 0 0,0-1 0 0 0,2 0 0 0 0,0 0 1 0 0,15 28-1 0 0,-18-41-5 0 0,0 1 1 0 0,0-1-1 0 0,1 0 0 0 0,0 0 1 0 0,0-1-1 0 0,0 1 1 0 0,1-1-1 0 0,-1 0 0 0 0,1 0 1 0 0,0 0-1 0 0,0-1 1 0 0,1 1-1 0 0,-1-1 0 0 0,1 0 1 0 0,-1-1-1 0 0,1 0 1 0 0,0 0-1 0 0,10 3 0 0 0,3-3 15 0 0,0 0-1 0 0,0-1 1 0 0,0-1-1 0 0,0-1 1 0 0,0 0-1 0 0,-1-2 1 0 0,30-7-1 0 0,9-6-313 0 0,60-25-1 0 0,-90 29-45 0 0,1-1 0 0 0,-2-2 0 0 0,0 0 0 0 0,-1-2 0 0 0,-1-1 0 0 0,0 0 0 0 0,-1-2 0 0 0,-1-1 0 0 0,31-37 0 0 0,-49 51 295 0 0,1 1 1 0 0,-1 0-1 0 0,0-1 1 0 0,-1 0-1 0 0,0 0 1 0 0,0 0-1 0 0,4-15 1 0 0,-2-1-9 0 0,2-30 0 0 0,1-6 29 0 0,0 20 50 0 0,-2 0 0 0 0,-2-1 1 0 0,-1 1-1 0 0,-4-44 0 0 0,1 79 1745 0 0,-2-1-1611 0 0,2 5-157 0 0,0 0 0 0 0,-1 0 0 0 0,1 0 0 0 0,0 0 0 0 0,0 0 0 0 0,0 0 0 0 0,0 0 0 0 0,0 0 0 0 0,0 0 0 0 0,0 0 1 0 0,0 0-1 0 0,0 0 0 0 0,0 0 0 0 0,0 0 0 0 0,0 0 0 0 0,0 0 0 0 0,0 0 0 0 0,0 0 0 0 0,0 0 0 0 0,0 0 0 0 0,-1 0 0 0 0,1 0 0 0 0,0 0 0 0 0,0 0 0 0 0,0 0 0 0 0,0 0 1 0 0,0 0-1 0 0,0 0 0 0 0,0 0 0 0 0,0 0 0 0 0,0 0 0 0 0,0 0 0 0 0,0 0 0 0 0,0 0 0 0 0,0 0 0 0 0,0 0 0 0 0,0 0 0 0 0,0 0 0 0 0,0 0 0 0 0,0 0 0 0 0,0 0 1 0 0,0 0-1 0 0,0 0 0 0 0,0 0 0 0 0,0 0 0 0 0,0-1 0 0 0,0 1 0 0 0,0 0 0 0 0,0 0 0 0 0,0 0 0 0 0,0 0 0 0 0,-4 23 15 0 0,2 10-4 0 0,2-1 0 0 0,1 1 1 0 0,9 52-1 0 0,31 104 71 0 0,-20-77-23 0 0,-20-101 1528 0 0,0-2-1401 0 0,0 1-149 0 0,1 5-42 0 0,-1 1 1 0 0,0 0-1 0 0,-2 0 0 0 0,-1 17 0 0 0,-3-65-60 0 0,2-21 31 0 0,5-76 1 0 0,0 113 22 0 0,0-1 0 0 0,1 1 0 0 0,0-1 1 0 0,2 1-1 0 0,0 0 0 0 0,0 1 0 0 0,2-1 1 0 0,0 1-1 0 0,10-17 0 0 0,-2 10-21 0 0,0 1-1 0 0,1 0 1 0 0,2 1-1 0 0,0 1 1 0 0,28-24 0 0 0,-39 37 25 0 0,-1 1 0 0 0,1 0-1 0 0,0 1 1 0 0,0 0 0 0 0,1 0 0 0 0,-1 0 0 0 0,1 1 0 0 0,0 0 0 0 0,0 0 0 0 0,0 1 0 0 0,0 0 0 0 0,1 1-1 0 0,-1 0 1 0 0,0 0 0 0 0,1 0 0 0 0,-1 1 0 0 0,0 1 0 0 0,1-1 0 0 0,-1 1 0 0 0,16 5 0 0 0,-20-5 10 0 0,0 0 0 0 0,-1 1 0 0 0,1-1 0 0 0,0 1 1 0 0,-1 0-1 0 0,0 0 0 0 0,1 1 0 0 0,-1-1 0 0 0,0 1 0 0 0,0 0 1 0 0,0-1-1 0 0,-1 1 0 0 0,1 0 0 0 0,2 5 0 0 0,-2-3 5 0 0,0 1 0 0 0,0-1-1 0 0,-1 1 1 0 0,0 0-1 0 0,0 0 1 0 0,0 0 0 0 0,-1 0-1 0 0,1 9 1 0 0,-1 8 20 0 0,-1 0 0 0 0,-1-1 0 0 0,-7 45-1 0 0,7-62-24 0 0,-4 32 21 0 0,-6 32 35 0 0,3 0 0 0 0,1 84 0 0 0,7-141-58 0 0,1-1 0 0 0,1 1 0 0 0,0 0 0 0 0,0-1 0 0 0,1 0 0 0 0,0 0-1 0 0,1 0 1 0 0,8 15 0 0 0,-9-19 5 0 0,2-1-1 0 0,-1 1 0 0 0,1-1 0 0 0,0 1 1 0 0,0-1-1 0 0,1-1 0 0 0,-1 1 0 0 0,2-1 1 0 0,-1 0-1 0 0,0 0 0 0 0,1-1 0 0 0,0 0 1 0 0,7 4-1 0 0,5 0 1 0 0,1 0 0 0 0,-1-2-1 0 0,1 0 1 0 0,1-1 0 0 0,-1-1 0 0 0,32 2-1 0 0,-20-5-16 0 0,0-1 0 0 0,0-2 0 0 0,51-9-1 0 0,2-9-32 0 0,0-3 0 0 0,89-39 0 0 0,-8-3 123 0 0,208-114 0 0 0,-347 164-66 0 0,0-1 0 0 0,-2 0 0 0 0,0-2 0 0 0,35-33 0 0 0,-53 44 30 0 0,-1 0-1 0 0,1 0 1 0 0,-1 0-1 0 0,-1 0 1 0 0,0-1-1 0 0,0 0 1 0 0,0-1-1 0 0,-1 1 1 0 0,0-1-1 0 0,-1 1 1 0 0,0-1-1 0 0,0 0 1 0 0,-1 0 0 0 0,0-1-1 0 0,0 1 1 0 0,-1 0-1 0 0,-1-1 1 0 0,1 1-1 0 0,-2-11 1 0 0,1 16-30 0 0,-1 0 1 0 0,1 1-1 0 0,-1-1 1 0 0,0 0-1 0 0,0 0 0 0 0,0 1 1 0 0,-1-1-1 0 0,1 1 1 0 0,-1-1-1 0 0,0 1 1 0 0,0 0-1 0 0,0 0 1 0 0,0-1-1 0 0,0 2 0 0 0,-1-1 1 0 0,0 0-1 0 0,1 0 1 0 0,-1 1-1 0 0,0-1 1 0 0,0 1-1 0 0,0 0 1 0 0,-1 0-1 0 0,-4-2 0 0 0,0 1 11 0 0,0 1-1 0 0,-1 0 0 0 0,1 0 0 0 0,-1 0 0 0 0,1 2 0 0 0,-1-1 0 0 0,0 1 0 0 0,1 0 0 0 0,-12 2 0 0 0,-8 0-19 0 0,1 2 0 0 0,0 0 0 0 0,0 2 0 0 0,0 2 0 0 0,1 0 0 0 0,0 1 0 0 0,0 2 1 0 0,1 0-1 0 0,1 2 0 0 0,0 1 0 0 0,0 1 0 0 0,2 1 0 0 0,0 1 0 0 0,-38 38 0 0 0,39-33 14 0 0,2 1 1 0 0,1 1-1 0 0,-16 27 0 0 0,27-40-19 0 0,1 1 0 0 0,0 0 0 0 0,0 1 0 0 0,2 0 0 0 0,0-1-1 0 0,0 2 1 0 0,1-1 0 0 0,1 0 0 0 0,-2 16 0 0 0,4-22 6 0 0,0-1 1 0 0,1 0-1 0 0,-1 0 1 0 0,1 1-1 0 0,1-1 0 0 0,-1 0 1 0 0,1 0-1 0 0,0 0 1 0 0,0 0-1 0 0,1 0 1 0 0,-1 0-1 0 0,2-1 0 0 0,-1 0 1 0 0,0 1-1 0 0,1-1 1 0 0,0 0-1 0 0,0 0 1 0 0,8 6-1 0 0,-5-5 4 0 0,-1-1 0 0 0,1 0 0 0 0,1-1 0 0 0,-1 1 0 0 0,1-1 0 0 0,-1-1-1 0 0,1 0 1 0 0,0 0 0 0 0,1 0 0 0 0,-1-1 0 0 0,0 0 0 0 0,1-1 0 0 0,9 1 0 0 0,6-2-15 0 0,1-1 0 0 0,-1-2 0 0 0,1 0 1 0 0,-1-2-1 0 0,0-1 0 0 0,0 0 0 0 0,44-20 0 0 0,-52 19 0 0 0,-1-1 0 0 0,0 0-1 0 0,0-1 1 0 0,-1-1 0 0 0,0 0-1 0 0,-1-1 1 0 0,0 0 0 0 0,-1-1 0 0 0,0 0-1 0 0,-1-1 1 0 0,14-21 0 0 0,-13 14 1 0 0,0 0 1 0 0,-2-1-1 0 0,0 0 0 0 0,-1-1 1 0 0,-1 0-1 0 0,-2-1 1 0 0,8-41-1 0 0,-10 41-15 0 0,-3 18-36 0 0,-1 1 5 0 0,2-13 48 0 0,-5 27 10 0 0,-3 19-1 0 0,1-11 10 0 0,0 1-1 0 0,2 0 1 0 0,0 0 0 0 0,1 1 0 0 0,1-1 0 0 0,2 23-1 0 0,0-33-1 0 0,0-1-1 0 0,1 1 0 0 0,-1-1 0 0 0,2 0 0 0 0,-1 1 0 0 0,1-1 0 0 0,1 0 0 0 0,0-1 0 0 0,0 1 0 0 0,0-1 1 0 0,1 1-1 0 0,0-1 0 0 0,0-1 0 0 0,1 1 0 0 0,-1-1 0 0 0,11 8 0 0 0,-1-2 3 0 0,1-2-1 0 0,0 0 1 0 0,1 0-1 0 0,0-2 1 0 0,0 0 0 0 0,1-1-1 0 0,0-1 1 0 0,31 7-1 0 0,-9-6-10 0 0,1-1 0 0 0,-1-2-1 0 0,43-1 1 0 0,-65-2-19 0 0,1-2 1 0 0,-1 0-1 0 0,0-1 0 0 0,1 0 0 0 0,-1-2 1 0 0,0 0-1 0 0,0-1 0 0 0,-1-1 1 0 0,0-1-1 0 0,0 0 0 0 0,0-1 1 0 0,26-18-1 0 0,13-16-67 0 0,-2-2 0 0 0,61-67 0 0 0,-87 78 70 0 0,-2-1 1 0 0,-2-1-1 0 0,30-55 1 0 0,-27 43 71 0 0,-25 42 40 0 0,-1 4-87 0 0,-1 0 0 0 0,1-1 1 0 0,-1 1-1 0 0,1 0 1 0 0,-1-1-1 0 0,1 1 1 0 0,0 0-1 0 0,0 0 0 0 0,-1-1 1 0 0,1 1-1 0 0,0 0 1 0 0,2-2-1 0 0,-1 2 15 0 0,0-3 78 0 0,1-3 45 0 0,2-3 40 0 0,-5 10-191 0 0,0 0 0 0 0,0-1 1 0 0,0 1-1 0 0,0 0 0 0 0,1 0 0 0 0,-1 0 0 0 0,0 0 1 0 0,0 0-1 0 0,0 0 0 0 0,0 0 0 0 0,0 0 0 0 0,1 0 0 0 0,-1 0 1 0 0,0 0-1 0 0,0 0 0 0 0,0-1 0 0 0,0 1 0 0 0,1 0 0 0 0,-1 0 1 0 0,0 0-1 0 0,0 0 0 0 0,0 0 0 0 0,0 1 0 0 0,1-1 0 0 0,-1 0 1 0 0,0 0-1 0 0,0 0 0 0 0,0 0 0 0 0,0 0 0 0 0,1 0 1 0 0,-1 0-1 0 0,0 0 0 0 0,0 0 0 0 0,0 0 0 0 0,0 0 0 0 0,0 0 1 0 0,0 1-1 0 0,1-1 0 0 0,-1 0 0 0 0,0 0 0 0 0,0 0 0 0 0,0 0 1 0 0,0 0-1 0 0,0 1 0 0 0,0-1 0 0 0,0 0 0 0 0,0 0 1 0 0,0 0-1 0 0,0 0 0 0 0,0 0 0 0 0,1 1 0 0 0,-1-1 0 0 0,0 0 1 0 0,0 0-1 0 0,0 0 0 0 0,3 10 5 0 0,1-1 0 0 0,-2 1 0 0 0,1-1 1 0 0,-1 1-1 0 0,0 0 0 0 0,0 18 0 0 0,0-7 10 0 0,6 49 29 0 0,33 135 0 0 0,-39-199-50 0 0,2 9 27 0 0,1 1 0 0 0,-2 0 0 0 0,3 25-1 0 0,-6-37 1691 0 0,5 18-1570 0 0,-1-40-139 0 0,-1 0 0 0 0,2-30 0 0 0,-2 11-7 0 0,3-14 3 0 0,3 0 0 0 0,21-69 1 0 0,-20 90-10 0 0,1 1 0 0 0,1 0 0 0 0,2 1 0 0 0,1 0 1 0 0,22-31-1 0 0,-30 49 9 0 0,1 1 0 0 0,0 0 0 0 0,0 1 0 0 0,1 0 0 0 0,0 0 0 0 0,0 1 0 0 0,1 0 0 0 0,0 0 0 0 0,1 1 0 0 0,-1 1 0 0 0,1-1 0 0 0,0 2 0 0 0,22-7 0 0 0,-19 8 1 0 0,0 0 1 0 0,-1 1 0 0 0,1 1 0 0 0,0 0-1 0 0,0 1 1 0 0,0 0 0 0 0,0 1 0 0 0,0 1-1 0 0,0 0 1 0 0,-1 1 0 0 0,22 7-1 0 0,-8 0 11 0 0,0 0 0 0 0,0 2 0 0 0,46 29 0 0 0,-63-35-9 0 0,-1 1-1 0 0,0 0 0 0 0,0 1 0 0 0,-1 0 0 0 0,0 1 0 0 0,0-1 0 0 0,-1 2 0 0 0,0-1 1 0 0,0 1-1 0 0,-1 0 0 0 0,-1 0 0 0 0,7 17 0 0 0,-4-5 11 0 0,-2 1 0 0 0,0-1 0 0 0,-2 1-1 0 0,0 0 1 0 0,-2 0 0 0 0,0 32 0 0 0,-3-19 15 0 0,-2 0 0 0 0,-2 0 0 0 0,-12 48 0 0 0,15-76-29 0 0,0 1 0 0 0,1-1 1 0 0,0 0-1 0 0,0 0 1 0 0,1 1-1 0 0,0-1 0 0 0,0 0 1 0 0,3 13-1 0 0,-2-17 4 0 0,0 0 0 0 0,1 0 0 0 0,-1 0 0 0 0,1 0 0 0 0,-1 0 0 0 0,1-1-1 0 0,1 1 1 0 0,-1-1 0 0 0,0 1 0 0 0,1-1 0 0 0,0 0 0 0 0,0 0 0 0 0,0 0 0 0 0,0 0 0 0 0,0 0 0 0 0,0-1 0 0 0,1 1 0 0 0,5 2 0 0 0,-1-1 10 0 0,1-1 0 0 0,-1 0-1 0 0,1-1 1 0 0,0 0 0 0 0,0 0 0 0 0,0-1 0 0 0,0 0 0 0 0,0 0 0 0 0,10-1 0 0 0,15-2 41 0 0,35-6-1 0 0,-26 0-50 0 0,-1-1 0 0 0,69-24 0 0 0,76-48-232 0 0,113-45-419 0 0,-101 47-177 0 0,63-48-113 0 0,-134 63 761 0 0,-85 43 170 0 0,-1-2-1 0 0,0-1 0 0 0,42-35 1 0 0,-77 52 4 0 0,0 0 0 0 0,-1 0 0 0 0,1-1 0 0 0,-2 1 0 0 0,1-1 0 0 0,-1-1 0 0 0,0 1 1 0 0,0-1-1 0 0,5-18 0 0 0,-9 24 8 0 0,0 0-1 0 0,-1 0 1 0 0,0 0 0 0 0,0-1 0 0 0,0 1 0 0 0,0 0-1 0 0,0-1 1 0 0,-1 1 0 0 0,1 0 0 0 0,-1 0 0 0 0,0 0-1 0 0,0 0 1 0 0,0-1 0 0 0,0 1 0 0 0,-1 1-1 0 0,-2-6 1 0 0,2 5-1 0 0,0-2-8 0 0,-1 1-1 0 0,1-1 0 0 0,-1 1 0 0 0,0 0 1 0 0,0 0-1 0 0,-1 0 0 0 0,1 1 0 0 0,-1-1 1 0 0,0 1-1 0 0,0 0 0 0 0,0 0 0 0 0,0 0 1 0 0,0 0-1 0 0,-1 1 0 0 0,-5-3 1 0 0,3 3 1 0 0,-1 0 1 0 0,1 0 0 0 0,-1 0 0 0 0,0 1 0 0 0,0 0 0 0 0,1 1 0 0 0,-1 0 0 0 0,-15 1 0 0 0,-2 3 14 0 0,1 1 0 0 0,1 1 0 0 0,-1 2 0 0 0,1 0 0 0 0,-29 15 1 0 0,30-12-3 0 0,1 1 0 0 0,1 1 1 0 0,0 1-1 0 0,0 1 0 0 0,1 0 1 0 0,-24 27-1 0 0,19-15 18 0 0,0 1 1 0 0,2 1-1 0 0,-28 51 0 0 0,42-66-22 0 0,1 0 0 0 0,0 0 1 0 0,1 1-1 0 0,1 0 0 0 0,-6 27 0 0 0,10-36-2 0 0,1-1 0 0 0,-1 1 1 0 0,1 0-1 0 0,0-1 0 0 0,0 1 0 0 0,1-1 1 0 0,0 1-1 0 0,2 9 0 0 0,-2-12-4 0 0,0 0 0 0 0,1 0 0 0 0,-1 0 0 0 0,1 0 0 0 0,0 0-1 0 0,-1 0 1 0 0,1-1 0 0 0,1 1 0 0 0,-1 0 0 0 0,0-1 0 0 0,1 0 0 0 0,-1 1 0 0 0,1-1-1 0 0,0 0 1 0 0,4 2 0 0 0,3 1 3 0 0,1 0-1 0 0,-1-1 1 0 0,1-1 0 0 0,0 0-1 0 0,0 0 1 0 0,0-1 0 0 0,1 0-1 0 0,18 0 1 0 0,-11-2 10 0 0,0-1 0 0 0,0 0-1 0 0,0-2 1 0 0,26-5 0 0 0,-34 4 53 0 0,-1 1-1 0 0,0-2 1 0 0,0 1-1 0 0,0-1 1 0 0,0-1-1 0 0,-1 0 1 0 0,1 0-1 0 0,-1-1 0 0 0,9-9 1 0 0,9-11 399 0 0,32-41 1 0 0,-29 32 24 0 0,-16 21-232 0 0,-2 1 0 0 0,0-2 0 0 0,0 0 1 0 0,-2-1-1 0 0,0 0 0 0 0,-1 0 0 0 0,13-33 0 0 0,-21 46 1504 0 0,0 1-1703 0 0,-1-5-29 0 0,-7 13 6 0 0,5-3 358 0 0,2 6-775 0 0,1 4 272 0 0,-1-1 0 0 0,2 0 0 0 0,-1 0 0 0 0,1 1 0 0 0,1-1 0 0 0,0-1 0 0 0,1 1 0 0 0,0 0 0 0 0,1-1 0 0 0,0 0 0 0 0,0 0 0 0 0,1 0 0 0 0,0-1 0 0 0,1 1 0 0 0,0-2 0 0 0,0 1 0 0 0,1-1 0 0 0,0 0 0 0 0,1 0 0 0 0,0-1 1 0 0,0-1-1 0 0,0 1 0 0 0,1-1 0 0 0,16 7 0 0 0,-9-7-159 0 0,-1-1 0 0 0,1-1 1 0 0,0 0-1 0 0,0-1 0 0 0,1-1 1 0 0,-1-1-1 0 0,24 0 0 0 0,-19-2-344 0 0,1-1-1 0 0,0-1 0 0 0,-1-1 1 0 0,0-1-1 0 0,25-9 0 0 0,-12 0-1069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8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73 4840 0 0,'0'0'81'0'0,"-2"-4"43"0"0,-27-59 2554 0 0,28 59-2352 0 0,1 4-307 0 0,1 0 0 0 0,-1 0 0 0 0,1 0 0 0 0,-1-1 1 0 0,1 1-1 0 0,-1 0 0 0 0,1 0 0 0 0,-1 0 0 0 0,0 0 0 0 0,1 0 0 0 0,-1 0 1 0 0,1 0-1 0 0,-1 0 0 0 0,1 0 0 0 0,-1 0 0 0 0,1 0 0 0 0,-1 0 1 0 0,1 0-1 0 0,-1 0 0 0 0,1 0 0 0 0,-1 1 0 0 0,1-1 0 0 0,-1 0 1 0 0,0 0-1 0 0,1 1 0 0 0,-1-1 0 0 0,1 0 0 0 0,-1 0 0 0 0,0 1 0 0 0,1-1 1 0 0,-1 0-1 0 0,0 1 0 0 0,1-1 0 0 0,-1 1 0 0 0,15 12 105 0 0,-14-12-71 0 0,3 2 1038 0 0,8 2-1005 0 0,67 25-24 0 0,2-3 0 0 0,1-4 1 0 0,1-3-1 0 0,109 10 0 0 0,-174-28 993 0 0,0-1-1 0 0,29-2 1 0 0,-40-1-1055 0 0,-7 0 2 0 0,-13-2 5 0 0,-23-3 21 0 0,-15 3-16 0 0,-78 4 0 0 0,99 0 8 0 0,14 1 34 0 0,-6 0-262 0 0,-13 0 195 0 0,-14 1-5 0 0,1 1-1 0 0,-74 15 1 0 0,114-14 41 0 0,12-2-18 0 0,20-1-158 0 0,0-1 0 0 0,0-1 0 0 0,0-1 1 0 0,35-7-1 0 0,-30 4-42 0 0,161-34-1411 0 0,-87 11 501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0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427 430 4596 0 0,'8'-25'29'0'0,"24"-84"151"0"0,-30 96-117 0 0,1 0 0 0 0,-2-1 0 0 0,0 1 0 0 0,0 0 0 0 0,-1-1 0 0 0,-3-16 0 0 0,3 27-12 0 0,-1-1-1 0 0,0 1 1 0 0,0 0-1 0 0,0-1 1 0 0,0 1-1 0 0,-1 0 1 0 0,1 0-1 0 0,-1 0 1 0 0,0 0-1 0 0,0 0 1 0 0,0 0-1 0 0,0 1 1 0 0,0-1-1 0 0,-1 0 1 0 0,1 1-1 0 0,-1 0 1 0 0,0 0-1 0 0,1 0 1 0 0,-1 0-1 0 0,0 0 1 0 0,0 0-1 0 0,-1 1 1 0 0,1-1-1 0 0,0 1 1 0 0,0 0-1 0 0,-1 0 1 0 0,1 0-1 0 0,-1 1 1 0 0,1-1-1 0 0,-5 1 1 0 0,-3-1 2 0 0,-1 1 1 0 0,1 0 0 0 0,-1 1-1 0 0,1 0 1 0 0,0 1 0 0 0,-1 0-1 0 0,1 1 1 0 0,-12 4 0 0 0,10-2-47 0 0,0 1 1 0 0,0 0 0 0 0,1 0-1 0 0,0 1 1 0 0,0 1-1 0 0,0 0 1 0 0,1 0 0 0 0,-11 12-1 0 0,15-13-3 0 0,1 0 0 0 0,1 0 0 0 0,-1 0-1 0 0,1 0 1 0 0,1 1 0 0 0,-1 0 0 0 0,1 0-1 0 0,1 0 1 0 0,-1 1 0 0 0,1-1 0 0 0,1 1-1 0 0,0 0 1 0 0,-2 15 0 0 0,3-5 11 0 0,0 0 0 0 0,2 0 0 0 0,0 0 0 0 0,2 0 0 0 0,0 0 0 0 0,0-1 0 0 0,2 1 0 0 0,0-1 0 0 0,2 0 0 0 0,11 24 0 0 0,11 14 64 0 0,66 93 0 0 0,-36-60-38 0 0,-32-45-20 0 0,-2 1 0 0 0,-2 0-1 0 0,-2 2 1 0 0,-2 1 0 0 0,-2 0 0 0 0,11 53-1 0 0,-27-93-19 0 0,0 0-1 0 0,0 0 0 0 0,-1 0 0 0 0,0 0 0 0 0,0 0 0 0 0,-1 0 0 0 0,0 0 0 0 0,0 0 1 0 0,-1 0-1 0 0,0-1 0 0 0,0 1 0 0 0,-1 0 0 0 0,0-1 0 0 0,-1 0 0 0 0,1 0 1 0 0,-1 0-1 0 0,-8 10 0 0 0,5-8-1 0 0,0-1 1 0 0,-1 1 0 0 0,1-1-1 0 0,-2-1 1 0 0,1 0 0 0 0,-1 0-1 0 0,0-1 1 0 0,-1 0 0 0 0,1 0-1 0 0,-1-1 1 0 0,0 0 0 0 0,-12 3-1 0 0,-1-1 2 0 0,0-1-1 0 0,-1-2 0 0 0,-34 4 1 0 0,44-7-2 0 0,0-1 0 0 0,0 0 0 0 0,0-1 0 0 0,0 0 0 0 0,0-2 0 0 0,1 1 0 0 0,-19-7 0 0 0,28 8 0 0 0,-1-1-1 0 0,1 0 0 0 0,0 0 0 0 0,0 0 0 0 0,1-1 0 0 0,-1 0 0 0 0,0 1 1 0 0,1-1-1 0 0,-1 0 0 0 0,1 0 0 0 0,0-1 0 0 0,0 1 0 0 0,1-1 1 0 0,-1 0-1 0 0,1 1 0 0 0,-1-1 0 0 0,1 0 0 0 0,0 0 0 0 0,1-1 0 0 0,-1 1 1 0 0,1 0-1 0 0,0 0 0 0 0,0-1 0 0 0,0 1 0 0 0,0-1 0 0 0,1 1 0 0 0,0-1 1 0 0,0 1-1 0 0,0-1 0 0 0,0 1 0 0 0,1-1 0 0 0,0 1 0 0 0,0-1 1 0 0,0 1-1 0 0,0 0 0 0 0,1-1 0 0 0,-1 1 0 0 0,1 0 0 0 0,0 0 0 0 0,1 0 1 0 0,-1 1-1 0 0,1-1 0 0 0,3-4 0 0 0,18-15 25 0 0,0 2 0 0 0,32-23 0 0 0,-7 7-5 0 0,142-100-25 0 0,-118 89-1 0 0,114-100 1 0 0,-126 91 5 0 0,68-65-26 0 0,-100 91 20 0 0,-1-1 0 0 0,28-41 0 0 0,-24 25 30 0 0,49-99-1 0 0,-73 128 78 0 0,0 0 1 0 0,-1 0-1 0 0,-2-1 0 0 0,0 1 0 0 0,-1-1 1 0 0,0-1-1 0 0,-2 1 0 0 0,0-41 0 0 0,-11-44 2861 0 0,8 104-2951 0 0,0 0 0 0 0,0-1 0 0 0,1 1 0 0 0,-1 0-1 0 0,0 0 1 0 0,0 0 0 0 0,0 0 0 0 0,0 0 0 0 0,0 0 0 0 0,-1 0 0 0 0,1 0 0 0 0,0 0-1 0 0,-3-1 1 0 0,4 2-2 0 0,-2-1-6 0 0,1 0 1 0 0,-1 0 0 0 0,0 0 0 0 0,0 0-1 0 0,1 1 1 0 0,-1-1 0 0 0,0 0-1 0 0,0 1 1 0 0,0 0 0 0 0,0-1 0 0 0,0 1-1 0 0,0 0 1 0 0,1 0 0 0 0,-1 0-1 0 0,0 0 1 0 0,0 0 0 0 0,0 1-1 0 0,0-1 1 0 0,0 0 0 0 0,0 1 0 0 0,1 0-1 0 0,-1-1 1 0 0,0 1 0 0 0,0 0-1 0 0,1 0 1 0 0,-1 0 0 0 0,-1 1-1 0 0,-2 2 4 0 0,2-1 0 0 0,-1 1 0 0 0,0 0 0 0 0,1 0 0 0 0,-1 0-1 0 0,1 0 1 0 0,0 1 0 0 0,1 0 0 0 0,-4 6 0 0 0,-3 11-5 0 0,0 0-1 0 0,2 1 1 0 0,1 0 0 0 0,-5 28 0 0 0,-6 97 46 0 0,15-97-27 0 0,1 0-1 0 0,3 0 1 0 0,2-1-1 0 0,2 1 0 0 0,3-1 1 0 0,16 56-1 0 0,-12-51-18 0 0,-7-26 21 0 0,1 0-1 0 0,12 29 1 0 0,-16-50-24 0 0,1 0 0 0 0,0-1 0 0 0,0 1 0 0 0,0-1 0 0 0,1 0 0 0 0,0 0 1 0 0,1 0-1 0 0,-1-1 0 0 0,1 1 0 0 0,1-1 0 0 0,10 8 0 0 0,-8-8 3 0 0,0 0 1 0 0,1-1-1 0 0,0 1 0 0 0,0-2 1 0 0,0 0-1 0 0,0 0 0 0 0,1 0 0 0 0,-1-2 1 0 0,1 1-1 0 0,0-1 0 0 0,0-1 1 0 0,0 0-1 0 0,0 0 0 0 0,0-1 0 0 0,0-1 1 0 0,0 0-1 0 0,0 0 0 0 0,0-1 1 0 0,0 0-1 0 0,16-7 0 0 0,4-2-1 0 0,0-3-1 0 0,-1 0 1 0 0,-1-2-1 0 0,32-22 0 0 0,-43 25 1 0 0,-1-1-1 0 0,0 0 0 0 0,-1-2 1 0 0,-1 1-1 0 0,0-2 0 0 0,-2 0 0 0 0,17-25 1 0 0,-26 35 1 0 0,-1-1 0 0 0,1 0 1 0 0,-1 0-1 0 0,0 0 1 0 0,-1 0-1 0 0,0 0 0 0 0,0 0 1 0 0,-1-1-1 0 0,0 1 0 0 0,-1-1 1 0 0,1 1-1 0 0,-2-1 0 0 0,1 1 1 0 0,-1 0-1 0 0,0-1 0 0 0,-1 1 1 0 0,0 0-1 0 0,0 0 0 0 0,-1 0 1 0 0,0 0-1 0 0,-1 0 0 0 0,1 0 1 0 0,-1 1-1 0 0,-10-14 0 0 0,10 18-6 0 0,1-1-1 0 0,-1 1 1 0 0,0 0-1 0 0,0 0 0 0 0,0 0 1 0 0,-1 1-1 0 0,1 0 0 0 0,0-1 1 0 0,-1 2-1 0 0,0-1 1 0 0,1 0-1 0 0,-1 1 0 0 0,0 0 1 0 0,0 0-1 0 0,0 0 0 0 0,0 1 1 0 0,-6 0-1 0 0,8-1 5 0 0,1 1 0 0 0,-1 0 1 0 0,0 0-1 0 0,0 0 0 0 0,1 1 0 0 0,-1-1 0 0 0,0 1 0 0 0,0-1 1 0 0,1 1-1 0 0,-1 0 0 0 0,1 0 0 0 0,-1 0 0 0 0,0 1 1 0 0,1-1-1 0 0,0 0 0 0 0,-1 1 0 0 0,1 0 0 0 0,0-1 0 0 0,0 1 1 0 0,0 0-1 0 0,0 0 0 0 0,0 0 0 0 0,0 0 0 0 0,1 1 0 0 0,-1-1 1 0 0,1 0-1 0 0,0 1 0 0 0,-1-1 0 0 0,1 1 0 0 0,-1 5 0 0 0,1-4 3 0 0,0 1 0 0 0,0 0 0 0 0,1-1 0 0 0,0 1-1 0 0,0 0 1 0 0,0 0 0 0 0,0-1 0 0 0,1 1-1 0 0,0 0 1 0 0,0-1 0 0 0,0 1 0 0 0,1 0 0 0 0,-1-1-1 0 0,1 0 1 0 0,0 1 0 0 0,0-1 0 0 0,1 0-1 0 0,-1 0 1 0 0,1 0 0 0 0,0 0 0 0 0,0-1 0 0 0,0 1-1 0 0,1-1 1 0 0,-1 0 0 0 0,1 0 0 0 0,0 0-1 0 0,0 0 1 0 0,0-1 0 0 0,0 1 0 0 0,0-1 0 0 0,0 0-1 0 0,1 0 1 0 0,-1-1 0 0 0,1 1 0 0 0,0-1-1 0 0,-1 0 1 0 0,1 0 0 0 0,0-1 0 0 0,-1 1 0 0 0,1-1-1 0 0,5-1 1 0 0,6 0-6 0 0,0 0-1 0 0,0-2 1 0 0,0 0 0 0 0,0 0-1 0 0,29-12 1 0 0,73-39 17 0 0,-91 39-7 0 0,-1-2-1 0 0,43-36 1 0 0,-26 19 19 0 0,-42 33-19 0 0,0 1 0 0 0,-1-1 0 0 0,1 1 0 0 0,0-1 1 0 0,-1 1-1 0 0,1-1 0 0 0,0 1 0 0 0,-1-1 0 0 0,1 1 0 0 0,0 0 0 0 0,0-1 0 0 0,0 1 0 0 0,-1 0 0 0 0,1 0 0 0 0,0 0 0 0 0,0 0 1 0 0,0-1-1 0 0,-1 1 0 0 0,1 0 0 0 0,0 0 0 0 0,0 1 0 0 0,0-1 0 0 0,0 0 0 0 0,-1 0 0 0 0,1 0 0 0 0,0 0 0 0 0,1 1 0 0 0,-1 0-1 0 0,0 0-1 0 0,0 0 0 0 0,0 0 0 0 0,0 0 0 0 0,-1 0 0 0 0,1 1 1 0 0,0-1-1 0 0,-1 0 0 0 0,1 0 0 0 0,0 1 0 0 0,-1-1 0 0 0,0 0 1 0 0,1 1-1 0 0,-1 1 0 0 0,2 7-2 0 0,-1-1-1 0 0,-1 0 1 0 0,-1 15-1 0 0,-17 140 119 0 0,1-22-58 0 0,-6 120-1133 0 0,23-258 367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0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17 203 3428 0 0,'0'0'1646'0'0,"-3"-1"-1197"0"0,-10 0 13 0 0,14 4 151 0 0,2-2-533 0 0,0 0 0 0 0,1 0 0 0 0,-1 0 0 0 0,0 0 0 0 0,1-1 0 0 0,-1 0 0 0 0,6 1 0 0 0,19-2-7 0 0,0-2 1 0 0,0 0-1 0 0,0-2 1 0 0,28-9-1 0 0,111-41 308 0 0,-76 22-301 0 0,209-47-1623 0 0,-229 64 837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0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6 4964 0 0,'-10'32'130'0'0,"-1"0"0"0"0,-2 0 0 0 0,-1-1-1 0 0,-25 41 1 0 0,34-65 1383 0 0,1-4-958 0 0,-12 11 80 0 0,9-7 0 0 0,13-9-41 0 0,286-128 817 0 0,-254 115-1345 0 0,19-8-865 0 0,1 3 0 0 0,103-20 0 0 0,-127 34-229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0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0 4760 0 0,'-92'107'6192'0'0,"89"-102"-5471"0"0,2-2-631 0 0,-1 0 0 0 0,1 0 0 0 0,0 0 0 0 0,0 0 0 0 0,0 0 1 0 0,0 0-1 0 0,0 1 0 0 0,1-1 0 0 0,-1 5 0 0 0,1-7-57 0 0,0 1 0 0 0,1 0 0 0 0,-1-1 0 0 0,0 1 0 0 0,0-1 0 0 0,1 1 1 0 0,-1 0-1 0 0,1-1 0 0 0,0 1 0 0 0,-1-1 0 0 0,1 1 0 0 0,0-1 0 0 0,0 0 0 0 0,0 1 0 0 0,0-1 0 0 0,0 0 0 0 0,0 0 1 0 0,0 1-1 0 0,0-1 0 0 0,1 0 0 0 0,-1 0 0 0 0,0 0 0 0 0,1 0 0 0 0,2 1 0 0 0,0-1 6 0 0,0 0 0 0 0,0 1 0 0 0,0-1 0 0 0,0-1 0 0 0,1 1 0 0 0,-1-1 0 0 0,0 1 0 0 0,0-1 0 0 0,1-1 0 0 0,-1 1 0 0 0,0 0 0 0 0,0-1 0 0 0,1 0 0 0 0,-1 0 0 0 0,5-2 0 0 0,11-5 61 0 0,35-17-1 0 0,-37 16-81 0 0,254-107-1667 0 0,-226 97 413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1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132 103 1940 0 0,'0'0'8853'0'0,"-4"-6"-8469"0"0,-10-15-83 0 0,10 16-92 0 0,-2-1-110 0 0,-2-5-89 0 0,-2 1 0 0 0,1 1 0 0 0,-1 0 0 0 0,-17-11 0 0 0,26 19-9 0 0,0 0 0 0 0,0 1 0 0 0,-1-1 0 0 0,1 1 0 0 0,0-1 0 0 0,-1 1-1 0 0,1-1 1 0 0,0 1 0 0 0,-1 0 0 0 0,1-1 0 0 0,0 1 0 0 0,-1 0 0 0 0,1 0 0 0 0,-1 0-1 0 0,1 0 1 0 0,-2 1 0 0 0,2-1 0 0 0,0 1 0 0 0,0-1 0 0 0,1 0 0 0 0,-1 1 0 0 0,0-1 0 0 0,0 1 0 0 0,1-1 0 0 0,-1 1 0 0 0,0 0 0 0 0,1-1 0 0 0,-1 1 0 0 0,1 0 0 0 0,-1-1 0 0 0,1 1 0 0 0,-1 0 0 0 0,1 0 0 0 0,0-1 0 0 0,-1 1 0 0 0,1 1 0 0 0,-1 3 4 0 0,0-1 0 0 0,0 0 0 0 0,1 0 0 0 0,0 1 0 0 0,0-1-1 0 0,0 0 1 0 0,0 1 0 0 0,2 7 0 0 0,3 6 9 0 0,0 0-1 0 0,1 0 1 0 0,2-1-1 0 0,-1 1 1 0 0,2-2 0 0 0,0 1-1 0 0,1-1 1 0 0,1-1-1 0 0,0 0 1 0 0,1 0-1 0 0,1-1 1 0 0,0-1 0 0 0,21 17-1 0 0,-4-6-431 0 0,0-2 0 0 0,2-1 0 0 0,1-1 0 0 0,0-2 0 0 0,63 23 1 0 0,-35-19-900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2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1 264 2172 0 0,'37'-25'44'0'0,"-25"13"58"0"0,-6 5-54 0 0,-4 4-14 0 0,1 1 0 0 0,-1-1 1 0 0,0-1-1 0 0,0 1 1 0 0,0 0-1 0 0,0 0 1 0 0,-1-1-1 0 0,3-5 1 0 0,9-23 268 0 0,-12 30-248 0 0,0 0 1 0 0,1-1 0 0 0,-2 1-1 0 0,1 0 1 0 0,0-1-1 0 0,0 1 1 0 0,-1-1-1 0 0,1 1 1 0 0,-1-1-1 0 0,0 1 1 0 0,0 0 0 0 0,0-5-1 0 0,0-1 104 0 0,0 6-85 0 0,0 0 1 0 0,1 1 0 0 0,-1-1-1 0 0,0 0 1 0 0,0 0 0 0 0,0 0-1 0 0,0 0 1 0 0,0 0 0 0 0,0 0-1 0 0,0 0 1 0 0,-2-4-1 0 0,-2-12 776 0 0,-9-23 740 0 0,12 37-1222 0 0,1 3-352 0 0,0 1-1 0 0,0 0 1 0 0,0-1-1 0 0,-1 1 1 0 0,1-1-1 0 0,0 1 1 0 0,0-1-1 0 0,0 1 1 0 0,0-1-1 0 0,0 1 1 0 0,0 0-1 0 0,-1-1 1 0 0,1 1-1 0 0,0-1 1 0 0,0 1-1 0 0,-1 0 0 0 0,1-1 1 0 0,0 1-1 0 0,-1 0 1 0 0,1-1-1 0 0,0 1 1 0 0,-1-1-1 0 0,0 1 7 0 0,1 0-1 0 0,0-1 0 0 0,-1 1 0 0 0,1 0 0 0 0,0-1 1 0 0,-1 1-1 0 0,1 0 0 0 0,0-1 0 0 0,-1 1 1 0 0,1-1-1 0 0,0 1 0 0 0,0-1 0 0 0,-1 1 0 0 0,1-1 1 0 0,0 1-1 0 0,0-1 0 0 0,0 1 0 0 0,0-1 1 0 0,0 1-1 0 0,0-1 0 0 0,0 1 0 0 0,0-2 0 0 0,36 47 343 0 0,55 104 148 0 0,27 39-85 0 0,109 104-1043 0 0,-190-246-161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5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89 220 4028 0 0,'0'0'1817'0'0,"10"-7"-1631"0"0,6-5-121 0 0,0-1-1 0 0,-1 0 0 0 0,24-27 1 0 0,-38 38-57 0 0,0 1 1 0 0,0-1-1 0 0,0 0 1 0 0,0 0 0 0 0,0 1-1 0 0,0-1 1 0 0,0 0-1 0 0,-1 0 1 0 0,1 0 0 0 0,-1 0-1 0 0,1-2 1 0 0,-1 3-4 0 0,0 1 0 0 0,0-1 0 0 0,0 1 0 0 0,0-1 0 0 0,-1 0 0 0 0,1 1 0 0 0,0-1 0 0 0,0 1 0 0 0,0-1 0 0 0,0 0-1 0 0,-1 1 1 0 0,1-1 0 0 0,0 1 0 0 0,-1-1 0 0 0,1 1 0 0 0,0-1 0 0 0,-1 1 0 0 0,1-1 0 0 0,-1 1 0 0 0,1-1 0 0 0,-1 1 0 0 0,1 0 0 0 0,-1-1 0 0 0,-1 0 0 0 0,0 1 0 0 0,0-1 0 0 0,0 1 0 0 0,0-1-1 0 0,1 1 1 0 0,-1 0 0 0 0,0 0 0 0 0,0 0 0 0 0,0 0 0 0 0,0 0 0 0 0,0 0 0 0 0,0 1 0 0 0,0-1 0 0 0,1 1 0 0 0,-1-1-1 0 0,0 1 1 0 0,0 0 0 0 0,0-1 0 0 0,1 1 0 0 0,-3 2 0 0 0,-9 5 6 0 0,0 0 1 0 0,0 2 0 0 0,1-1-1 0 0,1 2 1 0 0,-13 13-1 0 0,17-17-6 0 0,0 2 1 0 0,1-1-1 0 0,-1 1 0 0 0,2 0 0 0 0,-1 0 0 0 0,1 1 1 0 0,1 0-1 0 0,-5 14 0 0 0,7-18-2 0 0,1 1 1 0 0,1 0-1 0 0,-1 0 1 0 0,1-1-1 0 0,0 1 1 0 0,0 0-1 0 0,1 0 1 0 0,0-1-1 0 0,0 1 0 0 0,1 0 1 0 0,0-1-1 0 0,0 1 1 0 0,1-1-1 0 0,3 9 1 0 0,-1-7 18 0 0,-1 0-1 0 0,2 1 1 0 0,-1-2 0 0 0,1 1 0 0 0,0-1 0 0 0,0 1 0 0 0,1-2-1 0 0,0 1 1 0 0,12 8 0 0 0,-8-8 9 0 0,1 1 0 0 0,0-1 0 0 0,0-1 1 0 0,0 0-1 0 0,1-1 0 0 0,25 7 0 0 0,-27-10-21 0 0,0-1 1 0 0,-1 0-1 0 0,1 0 1 0 0,0-1-1 0 0,0-1 1 0 0,0 0-1 0 0,0 0 1 0 0,0-1-1 0 0,11-3 1 0 0,11-4 9 0 0,-1-1-1 0 0,0-2 1 0 0,-1-1 0 0 0,0-1 0 0 0,49-32 0 0 0,-67 38 3 0 0,-1-1 1 0 0,0-1-1 0 0,0 0 0 0 0,-1 0 0 0 0,-1-1 1 0 0,0-1-1 0 0,0 0 0 0 0,-1 0 0 0 0,-1-1 1 0 0,0 0-1 0 0,0 0 0 0 0,-2-1 0 0 0,1 0 1 0 0,-2 0-1 0 0,5-17 0 0 0,-9 25 12 0 0,0 0-1 0 0,0 0 0 0 0,0 0 1 0 0,-1-1-1 0 0,0 1 1 0 0,-1 0-1 0 0,1 0 1 0 0,-1 0-1 0 0,0 0 1 0 0,0-1-1 0 0,-1 1 1 0 0,0 1-1 0 0,0-1 1 0 0,-1 0-1 0 0,1 0 1 0 0,-1 1-1 0 0,0-1 0 0 0,-1 1 1 0 0,1 0-1 0 0,-1 0 1 0 0,0 1-1 0 0,0-1 1 0 0,-1 1-1 0 0,1-1 1 0 0,-1 1-1 0 0,0 1 1 0 0,0-1-1 0 0,0 1 1 0 0,-1 0-1 0 0,1 0 1 0 0,-1 0-1 0 0,-9-2 0 0 0,-13-3-35 0 0,-2 2 0 0 0,1 2 0 0 0,-1 0 0 0 0,1 2 0 0 0,-1 1 0 0 0,0 1 0 0 0,-52 8 0 0 0,74-7-34 0 0,1 0 0 0 0,-1 0 0 0 0,1 1 0 0 0,0 0 1 0 0,0 1-1 0 0,0 0 0 0 0,0 0 0 0 0,0 0 0 0 0,0 1 0 0 0,1 0 0 0 0,-1 0 1 0 0,1 0-1 0 0,0 1 0 0 0,1 0 0 0 0,-1 0 0 0 0,1 1 0 0 0,-9 11 0 0 0,12-13-156 0 0,0-1 0 0 0,0 1 0 0 0,0 0 0 0 0,0 0 0 0 0,1 0-1 0 0,-2 7 1 0 0,2 5-461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5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84 232 4228 0 0,'41'-93'162'0'0,"-37"84"3205"0"0,-4 7-3358 0 0,0-1 1 0 0,0 0-1 0 0,1 0 0 0 0,-1 1 1 0 0,1-1-1 0 0,0 0 1 0 0,0 1-1 0 0,0-1 1 0 0,1-2-1 0 0,4-9-4 0 0,-3-13 10 0 0,-5 19 2 0 0,-1 9 3 0 0,-3 12 23 0 0,1 12-6 0 0,1 0-1 0 0,2 1 1 0 0,0 34-1 0 0,0-7 65 0 0,-2 15 9 0 0,3-12 30 0 0,-4 0 0 0 0,-1 0 0 0 0,-20 77 0 0 0,-36 41 44 0 0,59-169 2742 0 0,4-5-2919 0 0,-1 0 0 0 0,0 0 0 0 0,0 0 1 0 0,0 0-1 0 0,0 0 0 0 0,0 1 0 0 0,0-1 0 0 0,0 0 0 0 0,0 0 0 0 0,0 0 0 0 0,0 0 0 0 0,0 1 0 0 0,0-1 0 0 0,0 0 0 0 0,0 0 0 0 0,0 0 0 0 0,-1 0 0 0 0,1 0 0 0 0,0 1 0 0 0,0-1 0 0 0,0 0 0 0 0,0 0 0 0 0,0 0 0 0 0,0 0 0 0 0,0 0 0 0 0,0 1 0 0 0,0-1 0 0 0,-1 0 0 0 0,1 0 0 0 0,0 0 0 0 0,0 0 0 0 0,0 0 0 0 0,0 0 0 0 0,0 0 0 0 0,-1 0 0 0 0,1 0 0 0 0,0 0 0 0 0,0 0 0 0 0,0 1 0 0 0,0-1 0 0 0,0 0 0 0 0,-1 0 0 0 0,1 0 0 0 0,0 0 0 0 0,0 0 0 0 0,0 0 0 0 0,0 0 0 0 0,-1 0 0 0 0,1 0 0 0 0,0-1 0 0 0,0 1 0 0 0,0 0 1 0 0,0 0-1 0 0,-1 0 0 0 0,1 0 0 0 0,0 0 0 0 0,0 0 0 0 0,0 0 0 0 0,0 0 0 0 0,-1-1-5 0 0,0 0-1 0 0,1 1 1 0 0,-1-1 0 0 0,1 0 0 0 0,-1 0 0 0 0,1 0 0 0 0,0 0 0 0 0,-1 1 0 0 0,1-1 0 0 0,0 0 0 0 0,-1 0 0 0 0,1 0 0 0 0,0 0 0 0 0,0-1-1 0 0,-1-35 24 0 0,3 0 0 0 0,0 1 0 0 0,14-62 0 0 0,0-13-111 0 0,0-73 27 0 0,8-73-46 0 0,-19 230 39 0 0,-5 27 66 0 0,0 0 0 0 0,0 0 0 0 0,0 0 1 0 0,0-1-1 0 0,0 1 0 0 0,0 0 0 0 0,0 0 0 0 0,0 0 0 0 0,0-1 1 0 0,0 1-1 0 0,0 0 0 0 0,0 0 0 0 0,0 0 0 0 0,0-1 0 0 0,0 1 1 0 0,0 0-1 0 0,0 0 0 0 0,1 0 0 0 0,-1 0 0 0 0,0-1 1 0 0,0 1-1 0 0,0 0 0 0 0,0 0 0 0 0,0 0 0 0 0,0 0 0 0 0,0 0 1 0 0,1-1-1 0 0,-1 1 0 0 0,0 0 0 0 0,0 0 0 0 0,0 0 1 0 0,0 0-1 0 0,0 0 0 0 0,1 0 0 0 0,-1 0 0 0 0,0 0 0 0 0,0 0 1 0 0,0 0-1 0 0,1 0 0 0 0,-1-1 0 0 0,0 1 0 0 0,0 0 1 0 0,1 0-1 0 0,3 9 18 0 0,2 17 21 0 0,7 367 115 0 0,-13-296-144 0 0,-7 71 94 0 0,8-159 36 0 0,2-13-97 0 0,7-25-43 0 0,59-324 35 0 0,-64 304-115 0 0,-1-1 1 0 0,-4-50-1 0 0,-1 48-688 0 0,1 49 125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1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679 102 5505 0 0,'0'-11'23'0'0,"0"9"-6"0"0,0 0 0 0 0,0 0 0 0 0,0-1 0 0 0,0 1 0 0 0,0 0 0 0 0,-1 0 0 0 0,1 0 0 0 0,-1 0 0 0 0,1 0 0 0 0,-1 0 0 0 0,0 0 1 0 0,0 0-1 0 0,-2-2 0 0 0,1-1 70 0 0,-1 1 0 0 0,1 0 1 0 0,-1 0-1 0 0,0 0 1 0 0,-1 1-1 0 0,1-1 1 0 0,-1 1-1 0 0,0 0 1 0 0,1 0-1 0 0,-1 0 1 0 0,-1 0-1 0 0,1 1 1 0 0,0-1-1 0 0,-1 1 1 0 0,1 0-1 0 0,-1 1 1 0 0,1-1-1 0 0,-1 1 0 0 0,0 0 1 0 0,0 0-1 0 0,0 0 1 0 0,0 1-1 0 0,1-1 1 0 0,-1 1-1 0 0,0 0 1 0 0,0 1-1 0 0,0-1 1 0 0,0 1-1 0 0,0 0 1 0 0,-6 2-1 0 0,-15 6 151 0 0,-1 1 1 0 0,1 1-1 0 0,1 2 0 0 0,-39 24 1 0 0,-86 72 91 0 0,105-72-707 0 0,2 2 1 0 0,-57 67-1 0 0,72-72-388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2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765 32 5753 0 0,'4'-2'-78'0'0,"-1"0"181"0"0,0 0 0 0 0,-1 0-1 0 0,1 0 1 0 0,0-1 0 0 0,-1 1 0 0 0,1 0 0 0 0,-1-1 0 0 0,0 0 0 0 0,3-4 0 0 0,-8 6 345 0 0,-4 6-186 0 0,-8 9 47 0 0,-44 49 129 0 0,-2-2 1 0 0,-109 84-1 0 0,-237 120-1125 0 0,332-223 17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3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0 883 4636 0 0,'87'-85'123'0'0,"8"-7"672"0"0,126-159 0 0 0,-193 213-546 0 0,13-14 192 0 0,-3-2 0 0 0,39-74 0 0 0,-70 115-292 0 0,-1-1 0 0 0,-1 0 0 0 0,-1 0-1 0 0,0 0 1 0 0,0 0 0 0 0,-2-1 0 0 0,3-28 0 0 0,-5 41-94 0 0,0 1-26 0 0,0-1-1 0 0,0 0 1 0 0,0 0 0 0 0,0 1 0 0 0,0-1 0 0 0,0 0 0 0 0,0 1 0 0 0,-1-1 0 0 0,1 0-1 0 0,-1 1 1 0 0,1-1 0 0 0,-1 1 0 0 0,-1-3 0 0 0,2 3 1 0 0,-1 0-27 0 0,0 0 0 0 0,1 0 0 0 0,-1 0 0 0 0,0 0 0 0 0,0 0 0 0 0,0 0 1 0 0,0 0-1 0 0,0 1 0 0 0,0-1 0 0 0,0 0 0 0 0,0 1 0 0 0,0-1 0 0 0,0 1 0 0 0,0-1 0 0 0,0 1 0 0 0,-1-1 0 0 0,1 1 1 0 0,0 0-1 0 0,0 0 0 0 0,0 0 0 0 0,-1-1 0 0 0,1 1 0 0 0,-2 1 0 0 0,-29 4-32 0 0,23-2 26 0 0,1 0 1 0 0,0 0 0 0 0,0 1 0 0 0,0 0 0 0 0,1 1 0 0 0,-1 0-1 0 0,1 0 1 0 0,0 1 0 0 0,1-1 0 0 0,-1 1 0 0 0,1 1 0 0 0,0-1-1 0 0,1 1 1 0 0,-1 0 0 0 0,-5 13 0 0 0,6-11 6 0 0,1 0 0 0 0,0 1 0 0 0,0 0 0 0 0,1-1 0 0 0,1 1 1 0 0,0 0-1 0 0,0 1 0 0 0,1-1 0 0 0,0 0 0 0 0,1 1 0 0 0,0-1 0 0 0,1 0 0 0 0,2 15 0 0 0,1-3 11 0 0,1-1 0 0 0,1 0-1 0 0,1 0 1 0 0,1-1 0 0 0,1 0-1 0 0,0 0 1 0 0,2-1 0 0 0,13 20-1 0 0,-3-11-1 0 0,1-1-1 0 0,1-1 0 0 0,2-1 0 0 0,35 28 1 0 0,90 62 3 0 0,-15-12 16 0 0,-122-93-25 0 0,-6-6-2 0 0,-1 1-1 0 0,1 0 1 0 0,-1 1-1 0 0,6 6 1 0 0,-11-11-5 0 0,0 0-1 0 0,0 0 1 0 0,0 1 0 0 0,-1-1 0 0 0,1 0 0 0 0,0 0-1 0 0,-1 0 1 0 0,1 0 0 0 0,-1 1 0 0 0,1-1 0 0 0,-1 0-1 0 0,0 1 1 0 0,1-1 0 0 0,-1 0 0 0 0,0 1 0 0 0,0-1-1 0 0,0 0 1 0 0,0 1 0 0 0,0-1 0 0 0,0 0 0 0 0,0 1-1 0 0,-1-1 1 0 0,1 0 0 0 0,0 1 0 0 0,-1-1 0 0 0,1 0-1 0 0,-1 0 1 0 0,1 1 0 0 0,-1-1 0 0 0,-1 2 0 0 0,-3 3-4 0 0,0-1 1 0 0,-1 1 0 0 0,0-1-1 0 0,0 0 1 0 0,0-1-1 0 0,-1 1 1 0 0,1-1 0 0 0,-1 0-1 0 0,0-1 1 0 0,0 0 0 0 0,0 0-1 0 0,-1 0 1 0 0,1-1 0 0 0,-9 2-1 0 0,-10 0-19 0 0,0 0-1 0 0,-49 1 1 0 0,33-4 28 0 0,1-3 0 0 0,0-1 0 0 0,-74-15 1 0 0,112 18-6 0 0,1-1 0 0 0,0 1 0 0 0,-1-1 0 0 0,1 0 0 0 0,0 0-1 0 0,0 0 1 0 0,-1 0 0 0 0,1 0 0 0 0,0 0 0 0 0,0-1 0 0 0,0 1 0 0 0,1-1 0 0 0,-1 0 0 0 0,-2-2 0 0 0,3 3-10 0 0,1 0 0 0 0,-1 0 0 0 0,1 0-1 0 0,0-1 1 0 0,-1 1 0 0 0,1 0 0 0 0,0 0-1 0 0,0 0 1 0 0,0 0 0 0 0,0-1 0 0 0,0 1 0 0 0,0 0-1 0 0,1 0 1 0 0,-1 0 0 0 0,0 0 0 0 0,0 0-1 0 0,1-1 1 0 0,-1 1 0 0 0,1 0 0 0 0,-1 0-1 0 0,1 0 1 0 0,-1 0 0 0 0,1 0 0 0 0,0 0-1 0 0,-1 0 1 0 0,1 0 0 0 0,0 1 0 0 0,0-1-1 0 0,1-1 1 0 0,8-7-240 0 0,1 0-1 0 0,0 1 1 0 0,1 0-1 0 0,-1 1 1 0 0,1 0-1 0 0,1 1 1 0 0,-1 0-1 0 0,16-4 1 0 0,-11 3-146 0 0,15-5-431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50 182 4472 0 0,'7'-33'182'0'0,"-4"23"235"0"0,-1-1 0 0 0,0 0 0 0 0,0 0 0 0 0,-1 1 0 0 0,0-1 0 0 0,-2-12 0 0 0,-10-39 1878 0 0,8 65-1413 0 0,1 10-612 0 0,15 65 253 0 0,17 147 611 0 0,-26-172-837 0 0,-3 0 0 0 0,-6 74 0 0 0,-59 285 230 0 0,57-383-528 0 0,-11 59 19 0 0,16-77-26 0 0,1 1-1 0 0,0-1 0 0 0,1 1 1 0 0,0-1-1 0 0,3 18 1 0 0,-2-25-39 0 0,-1 1 0 0 0,1-1 1 0 0,0 0-1 0 0,1 0 0 0 0,-1 1 1 0 0,1-1-1 0 0,-1 0 0 0 0,1 0 1 0 0,1 0-1 0 0,-1-1 0 0 0,0 1 1 0 0,1 0-1 0 0,0-1 0 0 0,0 0 1 0 0,0 0-1 0 0,0 0 0 0 0,0 0 1 0 0,1 0-1 0 0,-1 0 0 0 0,1-1 1 0 0,0 0-1 0 0,0 1 0 0 0,0-2 1 0 0,0 1-1 0 0,0 0 0 0 0,0-1 0 0 0,1 0 1 0 0,-1 0-1 0 0,0 0 0 0 0,1 0 1 0 0,-1-1-1 0 0,0 1 0 0 0,1-1 1 0 0,-1-1-1 0 0,9 0 0 0 0,2-2-385 0 0,-1-1-1 0 0,0 0 1 0 0,0-1-1 0 0,0-1 0 0 0,-1 0 1 0 0,0-1-1 0 0,0 0 0 0 0,0-1 1 0 0,-1 0-1 0 0,14-14 0 0 0,0-3-655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337 307 5256 0 0,'-309'-165'2163'0'0,"307"165"-2139"0"0,0-1-1 0 0,0 0 0 0 0,0 0 1 0 0,1-1-1 0 0,-1 1 1 0 0,0 0-1 0 0,1-1 0 0 0,-1 1 1 0 0,1 0-1 0 0,-1-1 1 0 0,1 0-1 0 0,0 1 0 0 0,-1-1 1 0 0,1 0-1 0 0,0 0 0 0 0,-1-2 1 0 0,2 4-22 0 0,0-1-1 0 0,0 0 1 0 0,0 1 0 0 0,0-1 0 0 0,0 0 0 0 0,0 1-1 0 0,0-1 1 0 0,0 0 0 0 0,0 1 0 0 0,0-1-1 0 0,1 0 1 0 0,-1 1 0 0 0,0-1 0 0 0,0 0 0 0 0,0 1-1 0 0,1-1 1 0 0,-1 1 0 0 0,0-1 0 0 0,1 1-1 0 0,-1-1 1 0 0,1 0 0 0 0,1-1 0 0 0,0 1 0 0 0,-1 0 0 0 0,1-1 0 0 0,0 1 0 0 0,0 0 0 0 0,0 0 1 0 0,0 0-1 0 0,0 0 0 0 0,4-1 0 0 0,24-5-6 0 0,1 2 0 0 0,-1 0 0 0 0,1 2 0 0 0,1 1 0 0 0,-1 2 0 0 0,0 1 0 0 0,60 10 0 0 0,-74-7 10 0 0,-1 0-1 0 0,0 1 1 0 0,0 1-1 0 0,-1 0 1 0 0,29 17-1 0 0,64 51 47 0 0,-78-51-38 0 0,-1 1-1 0 0,-1 1 0 0 0,-1 2 1 0 0,-2 1-1 0 0,24 31 1 0 0,-42-46-4 0 0,0-1 1 0 0,0 1 0 0 0,-1 0-1 0 0,-1 1 1 0 0,0 0-1 0 0,-1-1 1 0 0,0 2 0 0 0,2 20-1 0 0,-4-16 0 0 0,0 1 0 0 0,-1 0 0 0 0,-2-1 0 0 0,0 1 0 0 0,-6 32 0 0 0,-4-13 129 0 0,10-36 71 0 0,-17 22 1790 0 0,18-25-1971 0 0,-1 1 0 0 0,1-1 1 0 0,-1 0-1 0 0,0 1 0 0 0,1-1 0 0 0,-1 0 0 0 0,0 0 0 0 0,1 1 1 0 0,-1-1-1 0 0,0 0 0 0 0,0 0 0 0 0,1 0 0 0 0,-1 0 0 0 0,0 0 1 0 0,0 0-1 0 0,1 0 0 0 0,-1 0 0 0 0,0 0 0 0 0,1 0 1 0 0,-1 0-1 0 0,0 0 0 0 0,0-1 0 0 0,1 1 0 0 0,-1 0 0 0 0,0-1 1 0 0,1 1-1 0 0,-1 0 0 0 0,1-1 0 0 0,-1 1 0 0 0,0-1 1 0 0,1 1-1 0 0,-1-1 0 0 0,1 1 0 0 0,-1-1 0 0 0,1 1 0 0 0,-1-2 1 0 0,-15-19 179 0 0,9 9-163 0 0,1 0-1 0 0,0-1 1 0 0,1 0-1 0 0,0 0 1 0 0,1 0-1 0 0,1 0 1 0 0,0-1-1 0 0,1 0 1 0 0,0 1-1 0 0,1-1 1 0 0,1 0-1 0 0,0 0 1 0 0,1 0-1 0 0,0 1 1 0 0,1-1-1 0 0,5-16 1 0 0,6-26-78 0 0,30-75-1 0 0,-32 107 16 0 0,0-1-1 0 0,1 2 0 0 0,2 0 0 0 0,0 0 0 0 0,23-27 0 0 0,-22 32-389 0 0,0 0-1 0 0,0 2 0 0 0,2-1 1 0 0,0 2-1 0 0,30-21 0 0 0,-44 34-627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7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137 114 5585 0 0,'-37'-101'1028'0'0,"34"96"1552"0"0,-1 3-2477 0 0,3 1-98 0 0,0 1 0 0 0,0-1 0 0 0,0 0 0 0 0,-1 1 1 0 0,1-1-1 0 0,0 1 0 0 0,-1 0 0 0 0,1-1 1 0 0,0 1-1 0 0,-1 0 0 0 0,1 0 0 0 0,-1 0 1 0 0,1 0-1 0 0,0 0 0 0 0,-1 0 0 0 0,1 0 1 0 0,0 0-1 0 0,-1 1 0 0 0,1-1 0 0 0,0 0 0 0 0,-1 1 1 0 0,1-1-1 0 0,0 1 0 0 0,0-1 0 0 0,-1 1 1 0 0,1 0-1 0 0,0 0 0 0 0,0 0 0 0 0,0-1 1 0 0,0 1-1 0 0,0 0 0 0 0,0 0 0 0 0,0 0 1 0 0,0 1-1 0 0,0-1 0 0 0,1 0 0 0 0,-1 0 0 0 0,0 0 1 0 0,1 1-1 0 0,-1-1 0 0 0,0 2 0 0 0,-2 6 16 0 0,-1 0 0 0 0,2 0 0 0 0,0 0 0 0 0,0 0 1 0 0,-1 17-1 0 0,2 198 380 0 0,3-102-282 0 0,-26 351 101 0 0,19-405-305 0 0,5-34-1941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7.5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1 309 4312 0 0,'-1'-6'38'0'0,"1"0"0"0"0,1 0-1 0 0,-1 0 1 0 0,1 0 0 0 0,0 1-1 0 0,0-1 1 0 0,0 0 0 0 0,1 1-1 0 0,0-1 1 0 0,0 1 0 0 0,1-1-1 0 0,-1 1 1 0 0,1 0 0 0 0,0 0-1 0 0,1 0 1 0 0,-1 0 0 0 0,1 1-1 0 0,0-1 1 0 0,0 1-1 0 0,5-4 1 0 0,6-5 125 0 0,0 1-1 0 0,1 0 1 0 0,0 1-1 0 0,1 1 0 0 0,0 1 1 0 0,1 0-1 0 0,34-11 1 0 0,9 2 24 0 0,68-12 0 0 0,-100 25-148 0 0,65-13-162 0 0,2 5 1 0 0,184-1-1 0 0,-222 15-240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9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293 124 4880 0 0,'-4'-17'360'0'0,"-2"0"-1"0"0,0 1 0 0 0,-13-25 0 0 0,17 38-278 0 0,0 1-1 0 0,0-1 0 0 0,0 1 1 0 0,0 0-1 0 0,0 0 0 0 0,0 0 0 0 0,-1 0 1 0 0,1 1-1 0 0,-1-1 0 0 0,0 1 1 0 0,-4-3-1 0 0,3 3-13 0 0,1-1-56 0 0,0 2 1 0 0,1-1-1 0 0,-1 0 1 0 0,0 0-1 0 0,0 1 0 0 0,0 0 1 0 0,0-1-1 0 0,0 1 1 0 0,0 0-1 0 0,0 0 0 0 0,0 1 1 0 0,0-1-1 0 0,0 1 1 0 0,0 0-1 0 0,0-1 0 0 0,-5 3 1 0 0,-1 1-15 0 0,1 0 1 0 0,-1 1-1 0 0,-12 9 1 0 0,12-7 5 0 0,0 1 1 0 0,0 0-1 0 0,1 1 1 0 0,0 0-1 0 0,1 1 1 0 0,0-1-1 0 0,0 1 1 0 0,1 1-1 0 0,-7 15 1 0 0,6-12 1 0 0,1 1 1 0 0,1 0 0 0 0,0 1-1 0 0,1-1 1 0 0,1 1-1 0 0,-2 25 1 0 0,4-33-2 0 0,1-1 0 0 0,0 0-1 0 0,0 0 1 0 0,1 0 0 0 0,0 0 0 0 0,0 0 0 0 0,1 0-1 0 0,0 0 1 0 0,4 10 0 0 0,-4-14 1 0 0,0 0-1 0 0,0 1 1 0 0,0-1 0 0 0,1 0-1 0 0,-1 0 1 0 0,1 0 0 0 0,-1-1-1 0 0,1 1 1 0 0,0-1 0 0 0,0 1-1 0 0,1-1 1 0 0,-1 0 0 0 0,0 0-1 0 0,1 0 1 0 0,-1-1 0 0 0,1 1-1 0 0,-1-1 1 0 0,7 2 0 0 0,-2-1 4 0 0,0 0 0 0 0,0-1 0 0 0,1 0 0 0 0,-1 0 0 0 0,0-1 1 0 0,0 0-1 0 0,0 0 0 0 0,0-1 0 0 0,1 0 0 0 0,-1 0 0 0 0,0-1 0 0 0,0 0 1 0 0,0 0-1 0 0,-1-1 0 0 0,1 0 0 0 0,13-8 0 0 0,-16 8 2 0 0,25-15 143 0 0,43-35-1 0 0,-65 47-45 0 0,-1-1-1 0 0,1 0 0 0 0,-1-1 0 0 0,-1 0 0 0 0,1 0 1 0 0,-1 0-1 0 0,-1-1 0 0 0,1 0 0 0 0,-2 0 0 0 0,5-10 1 0 0,-7 13-58 0 0,-1 1 0 0 0,0 0 1 0 0,0 0-1 0 0,-1 0 1 0 0,0-1-1 0 0,1 1 1 0 0,-2 0-1 0 0,1-1 1 0 0,-1 1-1 0 0,1 0 1 0 0,-1 0-1 0 0,-1 0 0 0 0,1-1 1 0 0,-1 1-1 0 0,0 1 1 0 0,0-1-1 0 0,0 0 1 0 0,-1 0-1 0 0,0 1 1 0 0,0-1-1 0 0,0 1 1 0 0,0 0-1 0 0,-1 0 0 0 0,0 0 1 0 0,-4-3-1 0 0,3 2-44 0 0,0 1 0 0 0,0-1 0 0 0,-1 1-1 0 0,0 1 1 0 0,1-1 0 0 0,-1 1-1 0 0,0 0 1 0 0,-1 1 0 0 0,1-1 0 0 0,0 1-1 0 0,-1 0 1 0 0,1 1 0 0 0,-1-1-1 0 0,0 2 1 0 0,1-1 0 0 0,-1 0 0 0 0,0 1-1 0 0,0 1 1 0 0,-9 0 0 0 0,8 2-41 0 0,0-1 0 0 0,0 1 1 0 0,1 0-1 0 0,0 0 1 0 0,-1 1-1 0 0,1 0 1 0 0,0 0-1 0 0,1 1 0 0 0,-1 0 1 0 0,1 0-1 0 0,0 1 1 0 0,0-1-1 0 0,1 1 1 0 0,-1 1-1 0 0,1-1 0 0 0,1 1 1 0 0,-1 0-1 0 0,-5 12 1 0 0,0 4-433 0 0,1 0 1 0 0,0 1-1 0 0,2 0 1 0 0,-7 45 0 0 0,8-27-432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0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1280 3468 0 0,'0'0'3775'0'0,"3"-5"-3584"0"0,1 0-132 0 0,-2 4-42 0 0,-1-1 0 0 0,1 0 1 0 0,-1 0-1 0 0,0 0 0 0 0,1 0 1 0 0,-1 1-1 0 0,0-2 0 0 0,0 1 1 0 0,-1 0-1 0 0,1 0 0 0 0,0 0 1 0 0,-1 0-1 0 0,1-3 0 0 0,41-149 41 0 0,-34 137-75 0 0,-8 17 17 0 0,0 0 0 0 0,0 0-1 0 0,0 0 1 0 0,1 0 0 0 0,-1-1-1 0 0,0 1 1 0 0,0 0 0 0 0,0 0-1 0 0,0 0 1 0 0,1 0 0 0 0,-1 0-1 0 0,0 0 1 0 0,0 0-1 0 0,0 0 1 0 0,0 0 0 0 0,1 0-1 0 0,-1 0 1 0 0,0 0 0 0 0,0 0-1 0 0,0 0 1 0 0,0 0 0 0 0,1 0-1 0 0,-1 0 1 0 0,0 0-1 0 0,0 0 1 0 0,0 0 0 0 0,0 1-1 0 0,1-1 1 0 0,-1 0 0 0 0,0 0-1 0 0,0 0 1 0 0,0 0 0 0 0,0 0-1 0 0,0 0 1 0 0,1 0 0 0 0,-1 0-1 0 0,0 1 1 0 0,0-1-1 0 0,0 0 1 0 0,0 0 0 0 0,0 0-1 0 0,0 0 1 0 0,0 1 0 0 0,9 27-7 0 0,24 176 117 0 0,-29-185-24 0 0,-3-35-104 0 0,1-8 21 0 0,1 9-11 0 0,1 1 1 0 0,1-1 0 0 0,10-23 0 0 0,6-19-12 0 0,-12 25 14 0 0,1 1 0 0 0,2 0-1 0 0,1 1 1 0 0,2 1 0 0 0,0 0-1 0 0,2 0 1 0 0,1 2 0 0 0,22-26-1 0 0,-35 47 5 0 0,1 1-1 0 0,0 0 1 0 0,0 0 0 0 0,0 0-1 0 0,0 1 1 0 0,14-7-1 0 0,-18 9 4 0 0,1 1 0 0 0,0 0 0 0 0,0 0 0 0 0,-1 0 0 0 0,1 0 0 0 0,0 0 0 0 0,0 1 0 0 0,0-1 0 0 0,0 1 0 0 0,0 0 0 0 0,0 0 0 0 0,0 0 0 0 0,0 0 0 0 0,0 0 0 0 0,0 1 0 0 0,0 0 0 0 0,-1-1 0 0 0,1 1 0 0 0,0 0 0 0 0,5 2 0 0 0,-7-1 1 0 0,1-1-1 0 0,0 1 0 0 0,-1-1 0 0 0,1 1 0 0 0,-1 0 0 0 0,0-1 1 0 0,1 1-1 0 0,-1 0 0 0 0,0 0 0 0 0,0 0 0 0 0,0 0 0 0 0,0 0 0 0 0,-1 0 1 0 0,1 0-1 0 0,0 1 0 0 0,-1-1 0 0 0,1 0 0 0 0,-1 0 0 0 0,0 4 1 0 0,-2 45-2 0 0,1-37 12 0 0,-6 103-17 0 0,-7 69 73 0 0,12-171-66 0 0,1 1 0 0 0,0-1 1 0 0,1 1-1 0 0,1-1 0 0 0,0 0 0 0 0,1 1 0 0 0,7 25 0 0 0,-8-36-2 0 0,1 0 0 0 0,0 0 0 0 0,0 0 0 0 0,0-1 0 0 0,1 1 0 0 0,-1-1 0 0 0,1 1 0 0 0,0-1 0 0 0,1 0 0 0 0,-1 0 0 0 0,1 0 0 0 0,-1-1 0 0 0,1 1 0 0 0,0-1 0 0 0,0 0 0 0 0,1 0 0 0 0,-1-1 0 0 0,1 1 0 0 0,-1-1 0 0 0,1 0 0 0 0,0 0 0 0 0,0 0 0 0 0,0-1 0 0 0,0 1 0 0 0,0-1 0 0 0,9 0 0 0 0,0 0 20 0 0,0-2 0 0 0,0 1 0 0 0,0-2 0 0 0,0 0 0 0 0,0 0 0 0 0,-1-2 0 0 0,1 0-1 0 0,-1 0 1 0 0,1-1 0 0 0,15-9 0 0 0,15-9 34 0 0,62-46 0 0 0,-82 53-51 0 0,-2 1 4 0 0,0-1 0 0 0,-1-1-1 0 0,-1-1 1 0 0,-1-1 0 0 0,0 0-1 0 0,29-42 1 0 0,-42 52 11 0 0,0-1 0 0 0,-1 0 0 0 0,-1 0 0 0 0,1 0 0 0 0,-2 0 0 0 0,1-1 0 0 0,-1 0 0 0 0,2-16 0 0 0,-4 19 19 0 0,-1 0 0 0 0,0-1 0 0 0,0 1 0 0 0,-1 0 0 0 0,0 0 1 0 0,-1-1-1 0 0,1 1 0 0 0,-2 0 0 0 0,1 0 0 0 0,-1 0 0 0 0,0 1 1 0 0,-7-12-1 0 0,6 13-3 0 0,0 0 1 0 0,-1 0 0 0 0,1 0-1 0 0,-1 1 1 0 0,-1 0 0 0 0,1 0-1 0 0,-1 0 1 0 0,0 1-1 0 0,0-1 1 0 0,0 1 0 0 0,0 1-1 0 0,-1 0 1 0 0,0-1 0 0 0,1 2-1 0 0,-1-1 1 0 0,0 1-1 0 0,0 0 1 0 0,-1 1 0 0 0,-7-2-1 0 0,7 2-38 0 0,-1 1 1 0 0,1-1-1 0 0,0 1 0 0 0,-1 0 0 0 0,1 1 0 0 0,0 0 0 0 0,0 1 0 0 0,-1-1 0 0 0,1 1 0 0 0,0 1 1 0 0,1 0-1 0 0,-1 0 0 0 0,0 0 0 0 0,1 1 0 0 0,0 0 0 0 0,-12 9 0 0 0,7-1-3 0 0,0 0 0 0 0,0 1 0 0 0,2 0 0 0 0,0 0 0 0 0,0 2 0 0 0,1-1 0 0 0,1 1 0 0 0,-11 25 0 0 0,7-9 18 0 0,2-1 1 0 0,1 2 0 0 0,-8 50 0 0 0,15-74-10 0 0,1 1 1 0 0,1 0-1 0 0,-1-1 1 0 0,2 1-1 0 0,-1 0 1 0 0,1-1-1 0 0,0 1 0 0 0,5 16 1 0 0,-5-22-2 0 0,0 0 0 0 0,0 0 0 0 0,1 0 0 0 0,-1 0 0 0 0,1 0 0 0 0,0-1 0 0 0,0 1 0 0 0,0 0 0 0 0,0-1 0 0 0,0 1 0 0 0,1-1 0 0 0,-1 0 0 0 0,1 0 0 0 0,0 0 0 0 0,-1 0 0 0 0,1 0 1 0 0,0-1-1 0 0,0 1 0 0 0,0-1 0 0 0,0 0 0 0 0,0 1 0 0 0,1-2 0 0 0,-1 1 0 0 0,0 0 0 0 0,0-1 0 0 0,4 1 0 0 0,2-1 9 0 0,-1 0 0 0 0,1 0 0 0 0,-1-1 0 0 0,1 0 0 0 0,-1-1 0 0 0,1 0 0 0 0,-1 0 0 0 0,0-1 0 0 0,0 0 0 0 0,0 0 0 0 0,0-1 0 0 0,-1 0 0 0 0,0 0 0 0 0,1-1 0 0 0,-1 0 0 0 0,-1 0 0 0 0,12-12 0 0 0,6-7 0 0 0,-2-2 0 0 0,-1 0 1 0 0,20-34-1 0 0,-38 57-11 0 0,9-18 14 0 0,0 0 0 0 0,-1 0 0 0 0,-1-1 0 0 0,12-41 0 0 0,15-96 166 0 0,-23 61 37 0 0,-4-1 0 0 0,-5 1 0 0 0,-7-105 0 0 0,-2 134 246 0 0,-2 0 0 0 0,-19-77 0 0 0,15 115 77 0 0,8 27-185 0 0,-1 1-274 0 0,2 1-78 0 0,-1 0 0 0 0,0 0 1 0 0,0 0-1 0 0,0 1 1 0 0,0-1-1 0 0,0 1 1 0 0,0-1-1 0 0,0 1 0 0 0,0 0 1 0 0,-1 0-1 0 0,1 0 1 0 0,0 0-1 0 0,-1 0 1 0 0,1 1-1 0 0,-1-1 0 0 0,1 1 1 0 0,-4-1-1 0 0,4 1-2 0 0,0 1 0 0 0,0-1 0 0 0,0 1 0 0 0,0-1 0 0 0,1 1-1 0 0,-1 0 1 0 0,0-1 0 0 0,1 1 0 0 0,-1 0 0 0 0,0 0 0 0 0,1 0 0 0 0,-1 1 0 0 0,1-1-1 0 0,0 0 1 0 0,-1 0 0 0 0,1 1 0 0 0,0-1 0 0 0,0 1 0 0 0,0-1 0 0 0,0 1 0 0 0,0 0-1 0 0,0-1 1 0 0,0 1 0 0 0,1 0 0 0 0,-1-1 0 0 0,0 1 0 0 0,0 3 0 0 0,-4 20-1 0 0,1 1 0 0 0,1-1 0 0 0,1 0 0 0 0,3 51 0 0 0,-1-57 4 0 0,7 128 64 0 0,38 224 0 0 0,-32-301-57 0 0,39 122 1 0 0,-42-164-6 0 0,1-1 0 0 0,1-1 1 0 0,1 0-1 0 0,2 0 0 0 0,0-2 0 0 0,2 0 1 0 0,23 27-1 0 0,-32-42-7 0 0,1-1-1 0 0,0 1 1 0 0,1-2 0 0 0,0 1 0 0 0,0-2-1 0 0,0 1 1 0 0,1-1 0 0 0,0-1-1 0 0,0 0 1 0 0,15 5 0 0 0,-18-8 0 0 0,0 0 1 0 0,0 0-1 0 0,1-1 1 0 0,-1 0-1 0 0,0-1 1 0 0,1 0-1 0 0,-1 0 1 0 0,1 0-1 0 0,-1-1 0 0 0,1-1 1 0 0,-1 1-1 0 0,0-1 1 0 0,0-1-1 0 0,0 0 1 0 0,13-6-1 0 0,5-5-91 0 0,-2-2 0 0 0,0 0-1 0 0,-1-2 1 0 0,-1 0-1 0 0,0-1 1 0 0,23-29 0 0 0,-18 16-93 0 0,-1-1 1 0 0,-1-1-1 0 0,34-65 0 0 0,-53 88 179 0 0,-1-1-1 0 0,1 0 0 0 0,-2 0 0 0 0,1 0 0 0 0,-2 0 0 0 0,0-1 0 0 0,0 0 0 0 0,-1 0 0 0 0,-1 1 0 0 0,0-19 0 0 0,-1 29 8 0 0,0 0-1 0 0,-1 0 1 0 0,1 0 0 0 0,-1 0 0 0 0,1 0 0 0 0,-1 0 0 0 0,0 0-1 0 0,0 0 1 0 0,0 0 0 0 0,0 0 0 0 0,0 0 0 0 0,0 1 0 0 0,0-1-1 0 0,-1 0 1 0 0,1 1 0 0 0,0-1 0 0 0,-1 1 0 0 0,0-1 0 0 0,1 1-1 0 0,-1 0 1 0 0,0 0 0 0 0,0 0 0 0 0,1 0 0 0 0,-1 0 0 0 0,0 0-1 0 0,0 0 1 0 0,0 1 0 0 0,0-1 0 0 0,0 1 0 0 0,0-1 0 0 0,0 1-1 0 0,-4 0 1 0 0,-4-1 0 0 0,1 1-1 0 0,-1 0 1 0 0,0 1-1 0 0,0 0 0 0 0,-15 4 1 0 0,15-2-1 0 0,0 0 0 0 0,0 1 0 0 0,1-1 0 0 0,-1 2 0 0 0,1-1 0 0 0,0 2 1 0 0,0-1-1 0 0,0 1 0 0 0,1 0 0 0 0,0 1 0 0 0,0 0 0 0 0,1 0 0 0 0,0 1 0 0 0,0 0 0 0 0,1 0 0 0 0,-1 0 1 0 0,2 1-1 0 0,0 0 0 0 0,0 0 0 0 0,0 1 0 0 0,1-1 0 0 0,0 1 0 0 0,-2 12 0 0 0,1-1 12 0 0,0 0-1 0 0,2 0 0 0 0,0 0 0 0 0,2 0 1 0 0,0 1-1 0 0,2-1 0 0 0,0 0 1 0 0,1 0-1 0 0,1 0 0 0 0,9 32 0 0 0,-10-47-20 0 0,0 0-1 0 0,0 1 0 0 0,1-1 0 0 0,0 0 1 0 0,0 0-1 0 0,1 0 0 0 0,0-1 0 0 0,0 1 0 0 0,0-1 1 0 0,0 0-1 0 0,1 0 0 0 0,0 0 0 0 0,8 6 0 0 0,-4-6-84 0 0,-1 0-1 0 0,1 0 0 0 0,0-1 1 0 0,0 0-1 0 0,0 0 0 0 0,0-1 0 0 0,0 0 1 0 0,16 2-1 0 0,-2-3-215 0 0,-1 0-1 0 0,0-1 1 0 0,1-2 0 0 0,-1 0 0 0 0,1-1-1 0 0,-1-2 1 0 0,32-8 0 0 0,-18 1 134 0 0,-1-2 1 0 0,-1-1-1 0 0,0-2 1 0 0,-1-1-1 0 0,-1-1 1 0 0,-1-2 0 0 0,-1-1-1 0 0,0-2 1 0 0,-2-1-1 0 0,50-53 1 0 0,-62 57 217 0 0,-1-1-1 0 0,0 0 1 0 0,-2 0 0 0 0,14-32 0 0 0,32-93 911 0 0,-44 105-242 0 0,-14 37 395 0 0,1-14-616 0 0,-2 18-485 0 0,0-1 1 0 0,0 1-1 0 0,0 0 1 0 0,1 0-1 0 0,-1-1 1 0 0,0 1 0 0 0,0 0-1 0 0,0-1 1 0 0,0 1-1 0 0,0 0 1 0 0,0 0-1 0 0,0-1 1 0 0,0 1 0 0 0,0 0-1 0 0,0-1 1 0 0,-1 1-1 0 0,1 0 1 0 0,0 0-1 0 0,0-1 1 0 0,0 1-1 0 0,0 0 1 0 0,0-1 0 0 0,0 1-1 0 0,-1 0 1 0 0,1 0-1 0 0,0 0 1 0 0,0-1-1 0 0,0 1 1 0 0,-1 0 0 0 0,1 0-1 0 0,0 0 1 0 0,0-1-1 0 0,-1 1 1 0 0,1 0-1 0 0,0 0 1 0 0,-1 0 0 0 0,-7 8 73 0 0,-6 17-49 0 0,-1 15-3 0 0,-11 51 0 0 0,7-21-8 0 0,-55 144 0 0 0,63-186-898 0 0,-1-1 0 0 0,-1 0-1 0 0,-21 30 1 0 0,32-54-28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0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12 419 4596 0 0,'-4'-20'124'0'0,"1"0"-1"0"0,1 1 1 0 0,1-34 0 0 0,-1 0 199 0 0,5-91 876 0 0,1 44 2913 0 0,-4 99-4107 0 0,0 1 0 0 0,0-1 0 0 0,0 1 0 0 0,0 0 0 0 0,0-1 0 0 0,0 1 0 0 0,1-1 0 0 0,-1 1 0 0 0,0 0 1 0 0,0-1-1 0 0,0 1 0 0 0,1 0 0 0 0,-1-1 0 0 0,0 1 0 0 0,0 0 0 0 0,1 0 0 0 0,-1-1 0 0 0,0 1 0 0 0,1 0 0 0 0,-1 0 0 0 0,0-1 0 0 0,1 1 0 0 0,-1 0 0 0 0,0 0 0 0 0,1 0 0 0 0,-1-1 0 0 0,1 1 0 0 0,-1 0 1 0 0,0 0-1 0 0,1 0 0 0 0,-1 0 0 0 0,1 0 0 0 0,-1 0 0 0 0,0 0 0 0 0,1 0 0 0 0,-1 0 0 0 0,1 0 0 0 0,16 4 46 0 0,-7 3-32 0 0,-1 1 0 0 0,0-1-1 0 0,-1 2 1 0 0,1-1 0 0 0,-2 1-1 0 0,1 0 1 0 0,-1 1 0 0 0,9 17-1 0 0,-7-13-1 0 0,0-1-1 0 0,1 0 0 0 0,0 0 0 0 0,20 18 1 0 0,85 54-325 0 0,-66-50-242 0 0,-45-32 386 0 0,0-1 0 0 0,0 1-1 0 0,0 0 1 0 0,1-1 0 0 0,-1 0 0 0 0,1 0 0 0 0,-1 0 0 0 0,1-1 0 0 0,0 1 0 0 0,-1-1 0 0 0,1 0 0 0 0,0-1 0 0 0,0 1 0 0 0,0-1 0 0 0,0 0 0 0 0,6-1 0 0 0,10-3-546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0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250 253 4840 0 0,'18'-163'631'0'0,"-16"91"2734"0"0,-2 71-3341 0 0,0 0 0 0 0,0 0 0 0 0,0 1 0 0 0,0-1 0 0 0,0 0 0 0 0,0 0 0 0 0,0 0 0 0 0,-1 0 0 0 0,1 0 0 0 0,0 0 0 0 0,-1 0 0 0 0,1 1 0 0 0,-1-1 0 0 0,1 0 0 0 0,-1 0 0 0 0,1 0 0 0 0,-2-1 0 0 0,2 2-17 0 0,-1 0 0 0 0,1 0-1 0 0,-1 0 1 0 0,1 0 0 0 0,-1 0-1 0 0,1 0 1 0 0,0 0 0 0 0,-1 0-1 0 0,1 0 1 0 0,-1 0 0 0 0,1 0-1 0 0,-1 0 1 0 0,1 0 0 0 0,0 1-1 0 0,-1-1 1 0 0,1 0 0 0 0,-1 0 0 0 0,1 0-1 0 0,0 1 1 0 0,-1-1 0 0 0,1 0-1 0 0,-1 0 1 0 0,1 1 0 0 0,0-1-1 0 0,-1 0 1 0 0,1 1 0 0 0,0-1-1 0 0,0 0 1 0 0,-1 1 0 0 0,1-1-1 0 0,0 1 1 0 0,0-1 0 0 0,0 0-1 0 0,-1 1 1 0 0,1-1 0 0 0,0 1-1 0 0,0-1 1 0 0,0 0 0 0 0,0 1 0 0 0,0 0-1 0 0,-9 22 291 0 0,2 1 0 0 0,1 0 1 0 0,-7 45-1 0 0,2-8 202 0 0,-5 12 18 0 0,-23 136 339 0 0,37-187-836 0 0,1 1 0 0 0,0 0 0 0 0,2 0 0 0 0,1 0 1 0 0,1-1-1 0 0,0 1 0 0 0,9 27 0 0 0,-5-29-2 0 0,0 0 1 0 0,1-1-1 0 0,1 0 1 0 0,1 0-1 0 0,1-1 0 0 0,18 25 1 0 0,-25-39-1 0 0,1 0 0 0 0,-1 0 0 0 0,1-1 1 0 0,0 0-1 0 0,0 0 0 0 0,0 0 0 0 0,0 0 0 0 0,1-1 0 0 0,-1 0 1 0 0,1 0-1 0 0,9 3 0 0 0,-10-5-2 0 0,0 0 0 0 0,0 0 0 0 0,0 0 0 0 0,0-1 0 0 0,1 0 0 0 0,-1 0 0 0 0,0 0-1 0 0,0-1 1 0 0,0 0 0 0 0,0 0 0 0 0,0 0 0 0 0,0-1 0 0 0,0 1 0 0 0,0-1 0 0 0,0 0 0 0 0,5-4 0 0 0,3-2-12 0 0,-1 0 0 0 0,0-1 0 0 0,0 0 0 0 0,-1-1 0 0 0,-1 0 0 0 0,1-1 0 0 0,-2 0 0 0 0,1-1 0 0 0,-2 0 0 0 0,10-16 0 0 0,-1-3-8 0 0,-1-1-1 0 0,-1-1 1 0 0,11-38 0 0 0,-21 52 13 0 0,0 0 0 0 0,-1 0 0 0 0,-2 0 0 0 0,0-1 0 0 0,-1 1 0 0 0,0-1 0 0 0,-2 1 0 0 0,0-1 1 0 0,-2 1-1 0 0,0 0 0 0 0,-1-1 0 0 0,-1 2 0 0 0,0-1 0 0 0,-2 1 0 0 0,0-1 0 0 0,-11-18 1 0 0,10 22-10 0 0,0 0 0 0 0,-1 1 0 0 0,-1 1 1 0 0,0 0-1 0 0,-1 0 0 0 0,0 1 0 0 0,-1 0 1 0 0,0 1-1 0 0,-1 0 0 0 0,0 1 0 0 0,0 0 1 0 0,-2 1-1 0 0,1 1 0 0 0,-1 0 0 0 0,0 1 1 0 0,0 1-1 0 0,-1 0 0 0 0,0 1 0 0 0,-20-3 1 0 0,28 7-10 0 0,-1 0 0 0 0,0 1 0 0 0,1 1 0 0 0,-1-1 0 0 0,1 1 0 0 0,-1 1 0 0 0,1-1 0 0 0,-1 2 0 0 0,1-1 1 0 0,0 1-1 0 0,0 0 0 0 0,0 1 0 0 0,-10 5 0 0 0,-3 4-172 0 0,0 2 1 0 0,0 0-1 0 0,-21 21 1 0 0,35-30-95 0 0,0 0 0 0 0,1 1 0 0 0,0 0 0 0 0,1 0 0 0 0,-1 0 0 0 0,1 0 0 0 0,1 1 0 0 0,-1 0 0 0 0,1 0 0 0 0,-4 13 1 0 0,1 3-811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1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319 129 5713 0 0,'5'-13'146'0'0,"-1"0"0"0"0,-1-1 0 0 0,0 1 0 0 0,-1-1 0 0 0,1-32 4078 0 0,-6 40-3889 0 0,3 5-331 0 0,0 1 0 0 0,0 0 0 0 0,1 0 0 0 0,-1-1 0 0 0,0 1 0 0 0,0 0 1 0 0,0-1-1 0 0,0 1 0 0 0,0 0 0 0 0,0 0 0 0 0,0-1 0 0 0,0 1 0 0 0,0 0 0 0 0,-1-1 1 0 0,1 1-1 0 0,0 0 0 0 0,0 0 0 0 0,0-1 0 0 0,0 1 0 0 0,0 0 0 0 0,0 0 1 0 0,0-1-1 0 0,-1 1 0 0 0,1 0 0 0 0,0 0 0 0 0,0-1 0 0 0,0 1 0 0 0,-1 0 0 0 0,1 0 1 0 0,0 0-1 0 0,0 0 0 0 0,-1-1 0 0 0,1 1 0 0 0,0 0 0 0 0,0 0 0 0 0,-1 0 1 0 0,1 0-1 0 0,0 0 0 0 0,0 0 0 0 0,-1 0 0 0 0,1 0 0 0 0,0-1 0 0 0,-1 1 1 0 0,1 0-1 0 0,0 0 0 0 0,-1 0 0 0 0,1 1 0 0 0,0-1 0 0 0,0 0 0 0 0,-1 0 0 0 0,1 0 1 0 0,0 0-1 0 0,0 0 0 0 0,-1 0 0 0 0,1 0 0 0 0,0 0 0 0 0,-1 0 0 0 0,1 1 1 0 0,0-1-1 0 0,0 0 0 0 0,0 0 0 0 0,-1 0 0 0 0,1 1 0 0 0,0-1 0 0 0,0 0 0 0 0,0 0 1 0 0,-1 1-1 0 0,1-1 0 0 0,0 0 0 0 0,-4 5 44 0 0,0 0 0 0 0,1 0 0 0 0,0 1 0 0 0,0-1-1 0 0,0 1 1 0 0,0-1 0 0 0,1 1 0 0 0,0 0 0 0 0,-2 8 0 0 0,-10 59 216 0 0,13-67-245 0 0,-6 69 156 0 0,4 0-1 0 0,10 136 0 0 0,1-62-35 0 0,-8-25-53 0 0,4 82 74 0 0,-2-185-188 0 0,1 0 0 0 0,6 23 0 0 0,-8-41 404 0 0,0-1-342 0 0,0 0 0 0 0,0-1 0 0 0,-1 1 1 0 0,1 0-1 0 0,-1-1 0 0 0,1 1 1 0 0,-1 0-1 0 0,1-1 0 0 0,-1 1 1 0 0,0 0-1 0 0,0 0 0 0 0,0 0 1 0 0,0-1-1 0 0,0 1 0 0 0,0 0 1 0 0,-1 2-1 0 0,-3-1-36 0 0,1 0-1 0 0,-1 0 1 0 0,0-1-1 0 0,0 1 1 0 0,0-1 0 0 0,0 0-1 0 0,0 0 1 0 0,0 0-1 0 0,-5 1 1 0 0,-9 5 11 0 0,-67 40-14 0 0,-13 7 169 0 0,97-54-166 0 0,-1 0-1 0 0,1 0 1 0 0,-1-1 0 0 0,0 1-1 0 0,1-1 1 0 0,-1 1 0 0 0,0-1 0 0 0,0 1-1 0 0,1-1 1 0 0,-1 0 0 0 0,0 0-1 0 0,1 0 1 0 0,-1 0 0 0 0,0 0 0 0 0,0 0-1 0 0,1-1 1 0 0,-1 1 0 0 0,0 0-1 0 0,0-1 1 0 0,1 1 0 0 0,-1-1-1 0 0,-1-1 1 0 0,1 1 1 0 0,0-1 1 0 0,1 1-1 0 0,-1-1 0 0 0,1 0 0 0 0,-1 1 0 0 0,1-1 0 0 0,0 0 1 0 0,0 0-1 0 0,0 0 0 0 0,0 0 0 0 0,0 0 0 0 0,0 0 0 0 0,1 0 1 0 0,-1-1-1 0 0,0-1 0 0 0,0-5 1 0 0,0 1 0 0 0,0-1-1 0 0,1 1 1 0 0,0-1 0 0 0,1 0 0 0 0,0 1-1 0 0,0-1 1 0 0,3-9 0 0 0,4-6-8 0 0,1 1 0 0 0,1 0 0 0 0,2 0-1 0 0,15-23 1 0 0,62-81-32 0 0,91-95-5 0 0,-152 192-15 0 0,1 1 0 0 0,2 1 0 0 0,1 2-1 0 0,70-43 1 0 0,-20 25-770 0 0,125-46 0 0 0,94-16-2972 0 0,-245 88 2692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1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 41 5296 0 0,'0'0'3086'0'0,"0"-4"-2824"0"0,1 2-219 0 0,0-1 20 0 0,-1 0-1 0 0,1 0 1 0 0,-1 0 0 0 0,1 0 0 0 0,-1 0-1 0 0,0 0 1 0 0,0-1 0 0 0,-1-2 0 0 0,1 6-56 0 0,0 0 0 0 0,0-1 0 0 0,0 1 1 0 0,0 0-1 0 0,0 0 0 0 0,0 0 0 0 0,0 0 0 0 0,0-1 1 0 0,0 1-1 0 0,0 0 0 0 0,-1 0 0 0 0,1 0 1 0 0,0 0-1 0 0,0-1 0 0 0,0 1 0 0 0,0 0 1 0 0,0 0-1 0 0,0 0 0 0 0,-1 0 0 0 0,1 0 1 0 0,0 0-1 0 0,0 0 0 0 0,0-1 0 0 0,0 1 1 0 0,-1 0-1 0 0,1 0 0 0 0,0 0 0 0 0,0 0 1 0 0,0 0-1 0 0,-1 0 0 0 0,1 0 0 0 0,0 0 1 0 0,0 0-1 0 0,0 0 0 0 0,-1 0 0 0 0,1 0 1 0 0,0 0-1 0 0,0 0 0 0 0,0 0 0 0 0,0 0 1 0 0,-1 0-1 0 0,1 0 0 0 0,0 1 0 0 0,0-1 1 0 0,0 0-1 0 0,0 0 0 0 0,-1 0 0 0 0,1 0 1 0 0,0 0-1 0 0,0 0 0 0 0,0 0 0 0 0,0 1 1 0 0,0-1-1 0 0,-1 0 0 0 0,1 0 0 0 0,0 0 1 0 0,0 0-1 0 0,0 1 0 0 0,0-1 0 0 0,0 0 1 0 0,0 0-1 0 0,0 0 0 0 0,0 0 0 0 0,0 1 1 0 0,-8 13 273 0 0,-19 61 541 0 0,3 1 0 0 0,-22 121 1 0 0,25-97-427 0 0,2-4-177 0 0,3 1 0 0 0,-4 138 0 0 0,20-222-212 0 0,0 1 0 0 0,1-1 0 0 0,0 0 0 0 0,1 0 0 0 0,0 0-1 0 0,1 0 1 0 0,1-1 0 0 0,8 20 0 0 0,-10-26-11 0 0,1 0-1 0 0,1-1 1 0 0,-1 1-1 0 0,1-1 1 0 0,0 0-1 0 0,0 0 1 0 0,1 0-1 0 0,-1 0 1 0 0,1-1-1 0 0,0 0 1 0 0,0 0-1 0 0,1 0 1 0 0,-1-1-1 0 0,1 0 0 0 0,0 0 1 0 0,-1 0-1 0 0,2-1 1 0 0,-1 1-1 0 0,7 0 1 0 0,0 0-232 0 0,0-1 1 0 0,1 0-1 0 0,0-1 1 0 0,-1-1-1 0 0,1 0 1 0 0,26-4-1 0 0,81-24-2619 0 0,-121 28 2846 0 0,42-11-1221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2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377 322 4760 0 0,'9'-9'135'0'0,"1"-1"-1"0"0,-2 0 1 0 0,1 0-1 0 0,-1-1 0 0 0,-1 0 1 0 0,10-19-1 0 0,-14 23 81 0 0,0-1-1 0 0,0 0 1 0 0,-1 0 0 0 0,0 0-1 0 0,0 0 1 0 0,-1 0 0 0 0,0-1-1 0 0,0 1 1 0 0,-1 0-1 0 0,0-1 1 0 0,-2-13 0 0 0,1 15-110 0 0,0 1 0 0 0,-1-1 0 0 0,1 1 0 0 0,-1 0 0 0 0,-1 0 0 0 0,1 0 0 0 0,-1 0 0 0 0,0 0 0 0 0,0 1 0 0 0,0-1 0 0 0,-9-9 0 0 0,8 11-61 0 0,0 1 0 0 0,0-1 1 0 0,0 1-1 0 0,-1 0 0 0 0,1 1 0 0 0,-1-1 1 0 0,0 1-1 0 0,0-1 0 0 0,0 1 1 0 0,0 1-1 0 0,0-1 0 0 0,0 1 0 0 0,0 0 1 0 0,-11-1-1 0 0,-2 1 0 0 0,0 1 1 0 0,0 0 0 0 0,0 1-1 0 0,0 1 1 0 0,-28 7-1 0 0,8 2 45 0 0,-54 22 0 0 0,88-31-83 0 0,-1 0 1 0 0,1 0 0 0 0,0 1-1 0 0,0-1 1 0 0,0 1 0 0 0,0 0 0 0 0,0 0-1 0 0,1 0 1 0 0,-1 1 0 0 0,1-1-1 0 0,0 1 1 0 0,0 0 0 0 0,0 0 0 0 0,0 0-1 0 0,1 0 1 0 0,-3 6 0 0 0,2-1-5 0 0,0 0 0 0 0,0 0 0 0 0,1 0 1 0 0,1 1-1 0 0,-1-1 0 0 0,1 0 0 0 0,1 15 1 0 0,0-17-5 0 0,0 0 1 0 0,1 0 0 0 0,-1 0 0 0 0,2 0 0 0 0,-1 0-1 0 0,1-1 1 0 0,0 1 0 0 0,0 0 0 0 0,1-1 0 0 0,0 1-1 0 0,0-1 1 0 0,0 0 0 0 0,1 0 0 0 0,0 0 0 0 0,5 5 0 0 0,-4-6 10 0 0,-1-1 0 0 0,1 0 1 0 0,0 0-1 0 0,0-1 1 0 0,0 0-1 0 0,0 0 1 0 0,0 0-1 0 0,1 0 1 0 0,-1-1-1 0 0,1 0 1 0 0,0 0-1 0 0,0 0 1 0 0,0-1-1 0 0,0 0 1 0 0,0 0-1 0 0,0-1 1 0 0,11 0-1 0 0,2-2 16 0 0,0-1 1 0 0,0 0-1 0 0,-1-2 1 0 0,1 0-1 0 0,32-15 0 0 0,8-2 18 0 0,-24 10 11 0 0,-1-1 0 0 0,0-1 0 0 0,36-22 0 0 0,-66 33 1014 0 0,-2 3-1052 0 0,-1 0 1 0 0,0 1 0 0 0,0-1-1 0 0,0 1 1 0 0,0-1-1 0 0,1 0 1 0 0,-1 1-1 0 0,0 0 1 0 0,0-1 0 0 0,0 1-1 0 0,0 0 1 0 0,0 0-1 0 0,0-1 1 0 0,0 1-1 0 0,-1 0 1 0 0,1 0 0 0 0,0 0-1 0 0,0 0 1 0 0,-1 0-1 0 0,1 0 1 0 0,0 0 0 0 0,-1 0-1 0 0,1 3 1 0 0,10 29 93 0 0,2 44 124 0 0,-10-51-153 0 0,1-1 0 0 0,13 46-1 0 0,-14-64-77 0 0,-1 1 1 0 0,2-1-1 0 0,-1 0 0 0 0,1 0 1 0 0,0 0-1 0 0,1 0 0 0 0,-1-1 1 0 0,1 0-1 0 0,1 0 0 0 0,-1 0 1 0 0,1-1-1 0 0,0 1 0 0 0,11 6 1 0 0,-4-4-42 0 0,0-2 0 0 0,1 1 0 0 0,0-2 0 0 0,0 0 0 0 0,1 0 0 0 0,0-1 0 0 0,-1-1 0 0 0,1-1 0 0 0,0 0 0 0 0,19 0 0 0 0,-7-2-718 0 0,0-1 0 0 0,0-2 0 0 0,-1 0 0 0 0,50-14 1 0 0,-48 9-486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2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73 5545 0 0,'-24'-69'546'0'0,"23"66"1649"0"0,5 2-1956 0 0,3 1-185 0 0,0 0 0 0 0,0 1 1 0 0,0 0-1 0 0,-1 0 0 0 0,1 0 1 0 0,0 0-1 0 0,-1 1 0 0 0,1 1 1 0 0,6 2-1 0 0,56 31 174 0 0,-64-34-208 0 0,16 11 40 0 0,0 2-1 0 0,-1-1 1 0 0,-1 2-1 0 0,0 1 1 0 0,-1 0-1 0 0,-1 2 1 0 0,0 0-1 0 0,-2 0 1 0 0,0 1 0 0 0,-1 1-1 0 0,-2 1 1 0 0,0 0-1 0 0,-1 1 1 0 0,-1 0-1 0 0,-1 0 1 0 0,11 44-1 0 0,-18-54-47 0 0,0 1 0 0 0,0-1 0 0 0,-1 1 0 0 0,-1 0 0 0 0,0-1 0 0 0,-1 1 0 0 0,0 0 0 0 0,-1-1 0 0 0,-1 0 0 0 0,-5 19 0 0 0,1-14-6 0 0,0 0 0 0 0,-2 0 0 0 0,0-1 0 0 0,-1 0 0 0 0,0 0-1 0 0,-20 21 1 0 0,-6 2-415 0 0,-3-2 0 0 0,-1-1 0 0 0,-1-2 0 0 0,-58 36 0 0 0,47-36-418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6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19 215 3508 0 0,'4'-12'19'0'0,"0"0"-1"0"0,1 0 1 0 0,0 1 0 0 0,0 0-1 0 0,1 0 1 0 0,9-12-1 0 0,10-8 72 0 0,-19 25 51 0 0,1-1-75 0 0,23-20-16 0 0,-23 20 115 0 0,0 3-69 0 0,21-15 19 0 0,-21 14 90 0 0,-6 6-198 0 0,0-1 0 0 0,0 0 0 0 0,0 0 0 0 0,-1-1 0 0 0,1 1 0 0 0,0 0 0 0 0,0 0 0 0 0,0 0 0 0 0,0 0 0 0 0,-1-1 0 0 0,1 1 0 0 0,0 0 1 0 0,0-1-1 0 0,-1 1 0 0 0,1-1 0 0 0,0 1 0 0 0,0-1 0 0 0,-1 1 0 0 0,1-1 0 0 0,0 0 0 0 0,0 0 2 0 0,0 0 0 0 0,0 0 0 0 0,0 1 0 0 0,0-1 0 0 0,0 0 0 0 0,0 1 0 0 0,0-1 0 0 0,0 0 0 0 0,0 1 0 0 0,0 0 0 0 0,0-1 0 0 0,0 1 0 0 0,0 0 0 0 0,0-1 0 0 0,1 1 0 0 0,-1 0 0 0 0,1 0 0 0 0,-1 0 5 0 0,0-1 0 0 0,-1 1-1 0 0,1 0 1 0 0,0 0-1 0 0,0 0 1 0 0,-1 0 0 0 0,1 0-1 0 0,0 0 1 0 0,0 0-1 0 0,-1 0 1 0 0,1 0 0 0 0,0 0-1 0 0,0 0 1 0 0,-1 1-1 0 0,1-1 1 0 0,0 0-1 0 0,-1 0 1 0 0,1 1 0 0 0,0-1-1 0 0,-1 1 1 0 0,1-1-1 0 0,-1 0 1 0 0,1 1 0 0 0,0-1-1 0 0,-1 1 1 0 0,1-1-1 0 0,-1 1 1 0 0,1 0 0 0 0,-1-1-1 0 0,0 1 1 0 0,1-1-1 0 0,-1 1 1 0 0,1 0 0 0 0,-1-1-1 0 0,0 1 1 0 0,0 0-1 0 0,1-1 1 0 0,-1 1-1 0 0,0 0 1 0 0,0 0 0 0 0,0-1-1 0 0,0 1 1 0 0,0 0-1 0 0,0 0 1 0 0,0-1 0 0 0,0 1-1 0 0,0 0 1 0 0,0 0-1 0 0,0-1 1 0 0,-1 1 0 0 0,1 0-1 0 0,-6 28 206 0 0,-4 42 1 0 0,3-20-205 0 0,6-44 315 0 0,-2 1-264 0 0,-10 21-60 0 0,0-2 1 0 0,-25 39 0 0 0,-43 53-8 0 0,63-92 22 0 0,-9 6 344 0 0,25-31-358 0 0,-14 22 598 0 0,16-24-596 0 0,-1 1 0 0 0,1 0-1 0 0,-1 0 1 0 0,1-1 0 0 0,0 1 0 0 0,-1 0 0 0 0,1 0 0 0 0,0-1-1 0 0,0 1 1 0 0,-1 0 0 0 0,1 0 0 0 0,0 0 0 0 0,0 0 0 0 0,0-1 0 0 0,0 1-1 0 0,0 0 1 0 0,0 0 0 0 0,0 0 0 0 0,0 0 0 0 0,1-1 0 0 0,-1 1-1 0 0,0 0 1 0 0,0 0 0 0 0,1 0 0 0 0,-1-1 0 0 0,0 1 0 0 0,1 0 0 0 0,-1 0-1 0 0,1-1 1 0 0,0 2 0 0 0,1-1-5 0 0,1 0 0 0 0,-1 0 0 0 0,0 0 0 0 0,1 0 0 0 0,-1 0 0 0 0,1 0 0 0 0,-1-1 0 0 0,1 1 1 0 0,0-1-1 0 0,-1 0 0 0 0,1 1 0 0 0,5-2 0 0 0,38-4 19 0 0,-32 3-18 0 0,241-51-6 0 0,4-21 76 0 0,-33 9-215 0 0,-152 45-122 0 0,-2-1-166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6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359 178 3828 0 0,'-135'-51'115'0'0,"133"51"-106"0"0,1 0-1 0 0,0 0 1 0 0,0-1-1 0 0,0 1 0 0 0,0-1 1 0 0,0 1-1 0 0,0-1 1 0 0,0 1-1 0 0,0-1 1 0 0,0 0-1 0 0,0 1 1 0 0,0-1-1 0 0,0 0 1 0 0,0 0-1 0 0,0 0 1 0 0,1 0-1 0 0,-1 0 1 0 0,0 0-1 0 0,1 0 1 0 0,-1 0-1 0 0,0 0 1 0 0,1 0-1 0 0,0 0 1 0 0,-1 0-1 0 0,1 0 1 0 0,-1 0-1 0 0,1-1 1 0 0,0 1-1 0 0,0 0 1 0 0,0 0-1 0 0,0 0 1 0 0,0-1-1 0 0,0 1 1 0 0,0 0-1 0 0,0 0 1 0 0,0 0-1 0 0,1-1 1 0 0,-1 1-1 0 0,0 0 1 0 0,1 0-1 0 0,-1 0 1 0 0,1 0-1 0 0,-1 0 1 0 0,1 0-1 0 0,0 0 1 0 0,-1 0-1 0 0,1 0 1 0 0,0 0-1 0 0,0 0 1 0 0,0 0-1 0 0,-1 0 1 0 0,2 0-1 0 0,5-6 32 0 0,1 1 1 0 0,-1 0-1 0 0,1 0 1 0 0,12-7-1 0 0,-9 7 3 0 0,0 0-1 0 0,1 1 0 0 0,-1 0 1 0 0,1 1-1 0 0,0 1 1 0 0,0-1-1 0 0,0 2 0 0 0,1 0 1 0 0,-1 1-1 0 0,1 0 1 0 0,-1 0-1 0 0,22 3 0 0 0,-30-2 491 0 0,-1 1-516 0 0,-1-1 0 0 0,0 1 0 0 0,1 0 0 0 0,-1-1 0 0 0,1 1 0 0 0,-1 0 0 0 0,0 0 1 0 0,1 0-1 0 0,-1 1 0 0 0,0-1 0 0 0,0 1 0 0 0,3 2 0 0 0,21 21 58 0 0,-19-18-52 0 0,-1 0 0 0 0,0 0-1 0 0,-1 1 1 0 0,8 14 0 0 0,-12-20-19 0 0,0 0-1 0 0,0 0 1 0 0,0 0-1 0 0,0 0 1 0 0,0 0-1 0 0,-1 1 1 0 0,1-1-1 0 0,-1 0 1 0 0,0 0-1 0 0,1 0 1 0 0,-1 1-1 0 0,0-1 1 0 0,0 0-1 0 0,0 0 1 0 0,-1 1 0 0 0,1-1-1 0 0,-1 0 1 0 0,1 0-1 0 0,-1 0 1 0 0,0 1-1 0 0,1-1 1 0 0,-1 0-1 0 0,0 0 1 0 0,0 0-1 0 0,-1 0 1 0 0,-1 2-1 0 0,-67 58 113 0 0,56-48-75 0 0,11-11 35 0 0,1 1 29 0 0,-3 4-91 0 0,1-1 1 0 0,0 1 0 0 0,-6 15 0 0 0,9-20-8 0 0,0-1 0 0 0,0 1 0 0 0,1 0 0 0 0,0 0 0 0 0,-1 0 0 0 0,1-1 0 0 0,0 1 0 0 0,0 0 0 0 0,0 0 0 0 0,1 0 0 0 0,-1 0 0 0 0,1-1-1 0 0,-1 1 1 0 0,1 0 0 0 0,0 0 0 0 0,0-1 0 0 0,2 4 0 0 0,1 0 22 0 0,1 0-1 0 0,0 0 1 0 0,0 0-1 0 0,1 0 1 0 0,0-1-1 0 0,0 0 1 0 0,0 0-1 0 0,1-1 1 0 0,-1 1-1 0 0,1-1 1 0 0,14 5-1 0 0,6 6 168 0 0,-22-12-163 0 0,0-1 1 0 0,0 2 0 0 0,-1-1 0 0 0,1 0 0 0 0,-1 1-1 0 0,0 0 1 0 0,5 5 0 0 0,-8-6-28 0 0,1-1 0 0 0,-1 1 1 0 0,1-1-1 0 0,-1 1 0 0 0,0-1 0 0 0,0 1 0 0 0,0 0 1 0 0,0-1-1 0 0,0 1 0 0 0,-1 0 0 0 0,1 0 0 0 0,-1 0 1 0 0,0 0-1 0 0,0 0 0 0 0,0-1 0 0 0,0 1 0 0 0,-1 6 1 0 0,-1-3-4 0 0,0 0 1 0 0,0 0-1 0 0,-1 0 1 0 0,0 0 0 0 0,0 0-1 0 0,0-1 1 0 0,0 1-1 0 0,-1-1 1 0 0,0 0 0 0 0,0 0-1 0 0,-1 0 1 0 0,1 0-1 0 0,-1-1 1 0 0,0 0 0 0 0,0 0-1 0 0,0 0 1 0 0,-1-1-1 0 0,-6 4 1 0 0,-14 6 3 0 0,0-1 0 0 0,-50 15 1 0 0,54-20 2 0 0,-36 13-51 0 0,-1-3 0 0 0,-1-2 0 0 0,-88 9 0 0 0,137-23-268 0 0,-14-1-132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7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1 3588 0 0,'23'1'62'0'0,"-19"-1"42"0"0,-1 1 28 0 0,11 5-20 0 0,-11-5 186 0 0,19 19-13 0 0,-20-20-49 0 0,0-1 0 0 0,-1 1 0 0 0,1 0 0 0 0,0-1 0 0 0,0 1 0 0 0,-1-1 0 0 0,1 1 0 0 0,0-1 0 0 0,-1 0 0 0 0,1 1 0 0 0,-1-1 0 0 0,1 0-1 0 0,-1 0 1 0 0,0 0 0 0 0,1 0 0 0 0,-1-1 0 0 0,0 1 0 0 0,0 0 0 0 0,2-2 0 0 0,-4 3-230 0 0,0-1-1 0 0,0 1 0 0 0,0 0 1 0 0,1 0-1 0 0,-1 0 0 0 0,0 1 1 0 0,0-1-1 0 0,0 0 0 0 0,0 0 1 0 0,0 0-1 0 0,1 1 0 0 0,-1-1 1 0 0,0 0-1 0 0,0 1 0 0 0,0-1 1 0 0,1 1-1 0 0,-2 0 0 0 0,-24 22 9 0 0,0 1 0 0 0,-40 50-1 0 0,43-47 6 0 0,-69 90 51 0 0,78-96-72 0 0,1-1 1 0 0,2 2-1 0 0,0-1 0 0 0,-9 27 1 0 0,19-45 4 0 0,0 0 0 0 0,0 0 1 0 0,0 0-1 0 0,0 0 0 0 0,1 0 1 0 0,-1 1-1 0 0,1-1 0 0 0,0 0 1 0 0,0 0-1 0 0,0 1 0 0 0,0-1 1 0 0,1 0-1 0 0,-1 0 0 0 0,1 1 1 0 0,0-1-1 0 0,0 0 0 0 0,2 6 1 0 0,-1-6-1 0 0,1-1-1 0 0,-1 1 1 0 0,1 0 0 0 0,-1 0 0 0 0,1-1 0 0 0,0 0 0 0 0,0 1 0 0 0,0-1-1 0 0,0 0 1 0 0,0-1 0 0 0,0 1 0 0 0,0 0 0 0 0,1-1 0 0 0,-1 0 0 0 0,7 2 0 0 0,7 1 2 0 0,-1-1 0 0 0,0-1 1 0 0,1 0-1 0 0,0-1 0 0 0,27-3 1 0 0,86-15 2 0 0,-81 9 16 0 0,89-6-167 0 0,28-5-1063 0 0,-137 10 819 0 0,-23 7 148 0 0,0 0-1 0 0,0 1 0 0 0,0-1 0 0 0,0 1 1 0 0,7 0-1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7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0 4272 0 0,'0'0'1012'0'0,"-2"2"-855"0"0,0-1-124 0 0,0 0-1 0 0,0 1 0 0 0,1-1 1 0 0,-1 1-1 0 0,1 0 1 0 0,-1 0-1 0 0,1 0 1 0 0,-1-1-1 0 0,1 1 0 0 0,0 0 1 0 0,0 1-1 0 0,0-1 1 0 0,0 0-1 0 0,0 0 1 0 0,1 0-1 0 0,-1 0 0 0 0,1 1 1 0 0,-1 2-1 0 0,-6 160 178 0 0,8-55-208 0 0,-2 109-104 0 0,1-176-148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8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50 5296 0 0,'0'0'2201'0'0,"0"-3"-2129"0"0,-1-1-73 0 0,0 0 0 0 0,0 0 0 0 0,-1 0 0 0 0,1 1 1 0 0,-1-1-1 0 0,-3-5 0 0 0,5 8 1 0 0,-1 0 1 0 0,1 0-1 0 0,-1 0 1 0 0,1 1-1 0 0,-1-1 1 0 0,1 0-1 0 0,-1 0 1 0 0,1 1-1 0 0,-1-1 1 0 0,0 0-1 0 0,0 1 1 0 0,1-1-1 0 0,-1 1 1 0 0,0-1-1 0 0,0 1 1 0 0,1-1-1 0 0,-1 1 1 0 0,0-1-1 0 0,0 1 1 0 0,0 0-1 0 0,0-1 1 0 0,0 1-1 0 0,0 0 1 0 0,0 0-1 0 0,1 0 1 0 0,-1 0-1 0 0,0 0 1 0 0,0 0-1 0 0,0 0 1 0 0,0 0-1 0 0,0 0 1 0 0,0 0-1 0 0,0 0 1 0 0,0 1-1 0 0,0-1 1 0 0,-1 1-1 0 0,0 1 3 0 0,1-1-1 0 0,0 1 0 0 0,0 0 0 0 0,0 0 1 0 0,-1 0-1 0 0,2-1 0 0 0,-1 1 1 0 0,0 0-1 0 0,0 0 0 0 0,1 0 0 0 0,-1 1 1 0 0,1-1-1 0 0,-1 0 0 0 0,1 0 0 0 0,0 0 1 0 0,0 0-1 0 0,0 0 0 0 0,0 2 1 0 0,0 2-3 0 0,-2 17 3 0 0,1 0 1 0 0,1 0-1 0 0,1 0 0 0 0,2-1 1 0 0,0 1-1 0 0,10 39 1 0 0,-10-56 16 0 0,1 0 0 0 0,-1 0 0 0 0,1 0 0 0 0,0 0 0 0 0,0-1 0 0 0,1 0 1 0 0,-1 0-1 0 0,1 0 0 0 0,1 0 0 0 0,5 4 0 0 0,-8-7 262 0 0,5 1-199 0 0,20 6-57 0 0,0-1 0 0 0,1-1 0 0 0,33 4 0 0 0,97 4 57 0 0,-94-10-42 0 0,-60-5 269 0 0,-5 6-295 0 0,-1-1-1 0 0,0 1 1 0 0,0-1 0 0 0,0 0 0 0 0,-1 0 0 0 0,0 1 0 0 0,0-1-1 0 0,0 0 1 0 0,0 0 0 0 0,-1-1 0 0 0,-6 9 0 0 0,-2 2-17 0 0,-26 26-1 0 0,27-31 15 0 0,-1 2-1 0 0,0-1 0 0 0,-1 0 0 0 0,-1 0 0 0 0,0-1 0 0 0,0-1 0 0 0,-1-1 0 0 0,0 1 0 0 0,-1-2-1 0 0,1 0 1 0 0,-1-1 0 0 0,-1-1 0 0 0,-26 7 0 0 0,37-11-117 0 0,-1 0-1 0 0,1 0 0 0 0,-1 0 1 0 0,1-1-1 0 0,-1 1 1 0 0,1-1-1 0 0,-1-1 0 0 0,0 1 1 0 0,1-1-1 0 0,-1 0 1 0 0,1 0-1 0 0,0-1 1 0 0,-1 1-1 0 0,-8-5 0 0 0,-6-7-581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18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16 447 5837 0 0,'0'0'90'0'0,"-2"-1"5"0"0,1 1-90 0 0,1 0 0 0 0,-1 0 0 0 0,0-1 0 0 0,1 1 0 0 0,-1 0 1 0 0,0-1-1 0 0,1 1 0 0 0,-1 0 0 0 0,1-1 0 0 0,-1 1 0 0 0,0-1 0 0 0,1 1 0 0 0,-1-1 0 0 0,1 1 1 0 0,-1-1-1 0 0,1 1 0 0 0,0-1 0 0 0,-1 1 0 0 0,1-1 0 0 0,0 0 0 0 0,-1 1 0 0 0,1-1 0 0 0,0 1 0 0 0,0-1 1 0 0,-1 0-1 0 0,1 0 0 0 0,0-1 3 0 0,0 1 1 0 0,1 0-1 0 0,-1 0 0 0 0,0 0 1 0 0,1-1-1 0 0,-1 1 0 0 0,0 0 1 0 0,1 0-1 0 0,0 0 1 0 0,-1 0-1 0 0,1 0 0 0 0,0 0 1 0 0,-1 0-1 0 0,2-1 0 0 0,3-3 21 0 0,0 0 0 0 0,0 1 0 0 0,0 0 0 0 0,1 0 0 0 0,8-5 0 0 0,49-20 141 0 0,2 2 0 0 0,109-29 0 0 0,-115 38-101 0 0,722-213-772 0 0,-699 208 221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38.8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1188 702 3628 0 0,'14'-191'3112'0'0,"-14"160"-2483"0"0,-1-1-1 0 0,-2 0 0 0 0,-14-62 1 0 0,11 71-198 0 0,-1 1 1 0 0,0 0 0 0 0,-19-38 0 0 0,21 52-371 0 0,1 1-1 0 0,-1-1 0 0 0,0 1 1 0 0,-1 0-1 0 0,0 1 0 0 0,0-1 1 0 0,0 1-1 0 0,-1 0 1 0 0,0 1-1 0 0,0 0 0 0 0,0 0 1 0 0,-1 0-1 0 0,-11-5 0 0 0,10 6-40 0 0,0 1-1 0 0,1-1 1 0 0,-2 1-1 0 0,1 1 1 0 0,0 0-1 0 0,0 0 0 0 0,-1 1 1 0 0,1 0-1 0 0,-1 0 1 0 0,0 1-1 0 0,1 0 1 0 0,-1 1-1 0 0,1 0 1 0 0,-1 1-1 0 0,1 0 0 0 0,0 0 1 0 0,0 1-1 0 0,0 0 1 0 0,-15 8-1 0 0,-6 7 4 0 0,0 1 1 0 0,2 2-1 0 0,0 0 0 0 0,-44 46 1 0 0,21-11 49 0 0,-51 72 0 0 0,21-16 201 0 0,-120 227 0 0 0,160-255-181 0 0,4 1 1 0 0,4 1-1 0 0,-39 159 1 0 0,61-187-12 0 0,2 0 1 0 0,3 1 0 0 0,2 0-1 0 0,7 103 1 0 0,0-136-78 0 0,1 1 1 0 0,1 0 0 0 0,1-1-1 0 0,1 0 1 0 0,2 0 0 0 0,0-1-1 0 0,2 0 1 0 0,16 27 0 0 0,-15-33-3 0 0,0-1 1 0 0,1 0 0 0 0,1-1-1 0 0,1 0 1 0 0,0-1 0 0 0,1-1-1 0 0,1-1 1 0 0,0 0 0 0 0,1-1-1 0 0,27 15 1 0 0,-8-9 3 0 0,2-2-1 0 0,0-2 1 0 0,0-1 0 0 0,2-2-1 0 0,66 11 1 0 0,213 8 52 0 0,-214-27 121 0 0,150-14 0 0 0,-192 3 160 0 0,-1-2-1 0 0,0-4 0 0 0,99-32 0 0 0,-134 33-161 0 0,0 0-1 0 0,-1-2 1 0 0,0 0-1 0 0,-1-2 1 0 0,-1-1-1 0 0,0-1 1 0 0,31-31-1 0 0,-23 16 43 0 0,-1-2 0 0 0,-2-1 0 0 0,-2-1 0 0 0,28-47 0 0 0,-39 54-127 0 0,-2 0-1 0 0,-1-2 1 0 0,-1 0 0 0 0,10-39 0 0 0,24-138 130 0 0,-37 156-142 0 0,1-2 54 0 0,-2-1-1 0 0,-4 0 0 0 0,-1 1 0 0 0,-3-1 1 0 0,-2-1-1 0 0,-3 2 0 0 0,-16-82 1 0 0,6 77-43 0 0,-3 0 0 0 0,-3 1 0 0 0,-2 2 1 0 0,-3 0-1 0 0,-2 1 0 0 0,-39-59 1 0 0,49 88-58 0 0,-2-7-45 0 0,-3 1 0 0 0,0 1 0 0 0,-2 1-1 0 0,-32-32 1 0 0,29 38 2 0 0,-1 1-1 0 0,-2 2 1 0 0,0 0-1 0 0,-1 2 1 0 0,0 2-1 0 0,-2 0 1 0 0,0 3-1 0 0,-1 0 1 0 0,-1 3-1 0 0,0 0 0 0 0,-1 2 1 0 0,0 2-1 0 0,-69-7 1 0 0,83 15-4 0 0,1 0 1 0 0,0 2-1 0 0,-1 0 1 0 0,-26 7-1 0 0,-82 27 11 0 0,90-22 3 0 0,-2-3 0 0 0,-56 9 0 0 0,94-20 22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39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7329 0 0,'0'0'4332'0'0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6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289 204 4352 0 0,'2'-11'143'0'0,"-1"0"0"0"0,-1 0 0 0 0,0-1 0 0 0,0 1 0 0 0,-1 0-1 0 0,0 0 1 0 0,-1-1 0 0 0,-4-10 0 0 0,6 21-83 0 0,0 0 0 0 0,-1 0 1 0 0,1-1-1 0 0,0 1 0 0 0,-1 0 0 0 0,0 0 0 0 0,1 0 1 0 0,-1 0-1 0 0,0 0 0 0 0,1 0 0 0 0,-1 0 0 0 0,0 0 1 0 0,0 0-1 0 0,0 0 0 0 0,0 0 0 0 0,0 1 1 0 0,0-1-1 0 0,0 0 0 0 0,0 1 0 0 0,0-1 0 0 0,0 1 1 0 0,-1-1-1 0 0,1 1 0 0 0,0-1 0 0 0,0 1 1 0 0,0 0-1 0 0,-1 0 0 0 0,-1-1 0 0 0,0 1-26 0 0,0 0-1 0 0,0 1 1 0 0,0-1-1 0 0,0 0 1 0 0,1 1-1 0 0,-1-1 1 0 0,0 1-1 0 0,0 0 1 0 0,0 0-1 0 0,-4 3 1 0 0,-2 2-23 0 0,0 0-1 0 0,1 0 1 0 0,0 1 0 0 0,0 0 0 0 0,1 1 0 0 0,0 0 0 0 0,0 0 0 0 0,0 0 0 0 0,1 1 0 0 0,1 0 0 0 0,-10 19-1 0 0,0 8 128 0 0,-21 73 0 0 0,25-73-54 0 0,-39 161 232 0 0,46-172-300 0 0,1 0 1 0 0,1 1-1 0 0,1-1 1 0 0,1 0-1 0 0,6 50 0 0 0,-4-67-11 0 0,0 0-1 0 0,0-1 0 0 0,0 0 1 0 0,1 1-1 0 0,0-1 1 0 0,0 0-1 0 0,1 0 0 0 0,0-1 1 0 0,0 1-1 0 0,1-1 0 0 0,0 0 1 0 0,10 11-1 0 0,-11-14-2 0 0,-1 0 0 0 0,1 0 1 0 0,0-1-1 0 0,0 1 0 0 0,1-1 0 0 0,-1 0 0 0 0,0 0 0 0 0,1 0 1 0 0,-1 0-1 0 0,1-1 0 0 0,-1 0 0 0 0,1 0 0 0 0,0 0 1 0 0,0 0-1 0 0,-1-1 0 0 0,1 0 0 0 0,0 0 0 0 0,0 0 1 0 0,0-1-1 0 0,-1 1 0 0 0,10-4 0 0 0,1-1 6 0 0,-1 0 0 0 0,1-2-1 0 0,-1 0 1 0 0,0 0 0 0 0,-1-1-1 0 0,0-1 1 0 0,16-13 0 0 0,79-81 0 0 0,-78 73-15 0 0,-11 10 1 0 0,17-16-3 0 0,-1 0-1 0 0,-2-3 0 0 0,31-45 0 0 0,-57 72 8 0 0,1 0 0 0 0,-2 0 0 0 0,0-1 0 0 0,0 0 0 0 0,-1 0-1 0 0,-1 0 1 0 0,0 0 0 0 0,-1-1 0 0 0,0 0 0 0 0,-1 0 0 0 0,0 0 0 0 0,-1 1 0 0 0,-1-1 0 0 0,-1 0 0 0 0,0 0 0 0 0,-3-16 0 0 0,1 16 1 0 0,-1 0-1 0 0,0 0 1 0 0,-1 0 0 0 0,0 1-1 0 0,-2 0 1 0 0,1 0 0 0 0,-2 0 0 0 0,1 1-1 0 0,-2 0 1 0 0,-9-11 0 0 0,11 16 2 0 0,0 0 0 0 0,0 1 1 0 0,0-1-1 0 0,-1 1 0 0 0,0 1 0 0 0,0 0 1 0 0,0 0-1 0 0,-1 0 0 0 0,0 1 1 0 0,0 1-1 0 0,0-1 0 0 0,0 1 1 0 0,-1 1-1 0 0,1 0 0 0 0,-1 0 1 0 0,-9 0-1 0 0,5 1 4 0 0,0 1 0 0 0,-1 0 0 0 0,1 1 0 0 0,0 1 0 0 0,0 0 0 0 0,0 1 0 0 0,1 1 0 0 0,-1 0 0 0 0,-13 6 0 0 0,18-6-12 0 0,-1 1-1 0 0,1 0 1 0 0,1 1-1 0 0,-1 0 1 0 0,1 0-1 0 0,0 1 1 0 0,0 0 0 0 0,1 0-1 0 0,0 1 1 0 0,0 0-1 0 0,1 0 1 0 0,0 0-1 0 0,-5 11 1 0 0,2-3 4 0 0,1 0 1 0 0,0 1-1 0 0,2-1 0 0 0,0 1 1 0 0,-6 32-1 0 0,10-37-3 0 0,1 0 0 0 0,0 0 1 0 0,1 0-1 0 0,0 1 0 0 0,1-1 0 0 0,1 0 0 0 0,0 0 0 0 0,0-1 1 0 0,7 20-1 0 0,-2-14-143 0 0,1 0 0 0 0,1 0 0 0 0,0-1 0 0 0,1 0 0 0 0,1 0 0 0 0,0-1 0 0 0,1-1 0 0 0,1 0 0 0 0,0 0 0 0 0,1-2 0 0 0,17 13 0 0 0,1-1-467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6.7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17 5336 0 0,'-1'-3'80'0'0,"0"2"-37"0"0,0 0 1 0 0,1 0-1 0 0,-1 0 1 0 0,0 0-1 0 0,0 0 0 0 0,0 1 1 0 0,0-1-1 0 0,0 0 1 0 0,0 0-1 0 0,0 1 1 0 0,0-1-1 0 0,0 0 0 0 0,0 1 1 0 0,0-1-1 0 0,0 1 1 0 0,0-1-1 0 0,-1 1 0 0 0,1 0 1 0 0,0-1-1 0 0,0 1 1 0 0,0 0-1 0 0,-1 0 1 0 0,1 0-1 0 0,-2 0 0 0 0,0 1 6 0 0,0 0-1 0 0,0 0 1 0 0,0 0-1 0 0,0 0 0 0 0,0 0 1 0 0,1 1-1 0 0,-1-1 1 0 0,0 1-1 0 0,-3 2 0 0 0,-11 11 9 0 0,-1 0 0 0 0,2 1-1 0 0,0 0 1 0 0,1 1-1 0 0,1 1 1 0 0,1 1 0 0 0,0 0-1 0 0,2 0 1 0 0,0 1 0 0 0,1 1-1 0 0,1 0 1 0 0,-8 27-1 0 0,10-22-27 0 0,2 0-1 0 0,1 1 0 0 0,-1 48 0 0 0,13 79-288 0 0,-5-132-21 0 0,1 0 0 0 0,2 0-1 0 0,0 0 1 0 0,11 25 0 0 0,-7-18-238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7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24 818 4352 0 0,'-22'-213'527'0'0,"21"171"-67"0"0,1-1 0 0 0,13-83 0 0 0,-7 89-60 0 0,1 1 0 0 0,2-1 1 0 0,26-64-1 0 0,-31 91-360 0 0,1 0-1 0 0,1 0 1 0 0,0 0 0 0 0,0 1-1 0 0,1 0 1 0 0,0 0 0 0 0,0 0-1 0 0,1 1 1 0 0,0 0 0 0 0,1 1-1 0 0,-1 0 1 0 0,1 0 0 0 0,1 1-1 0 0,0 0 1 0 0,-1 0 0 0 0,2 1-1 0 0,11-4 1 0 0,5 0 19 0 0,1 1 0 0 0,-1 2 0 0 0,1 0 0 0 0,54-2 0 0 0,-67 7-49 0 0,1 1 1 0 0,0 1-1 0 0,0 1 1 0 0,-1 0-1 0 0,1 1 0 0 0,-1 0 1 0 0,0 2-1 0 0,0-1 1 0 0,0 2-1 0 0,19 10 0 0 0,-29-14-7 0 0,0 1-1 0 0,0 0 0 0 0,-1 0 0 0 0,1 1 0 0 0,-1-1 0 0 0,0 1 0 0 0,0 0 0 0 0,0 0 0 0 0,-1 1 0 0 0,1-1 0 0 0,-1 1 0 0 0,0 0 0 0 0,0-1 0 0 0,2 7 0 0 0,-3-4 4 0 0,0 0-1 0 0,-1-1 0 0 0,0 1 0 0 0,0 0 0 0 0,0 0 0 0 0,-1 0 0 0 0,0-1 1 0 0,0 1-1 0 0,-1 0 0 0 0,0 0 0 0 0,-2 8 0 0 0,-2 5 12 0 0,-1 0 1 0 0,0-1-1 0 0,-2 0 0 0 0,-1-1 0 0 0,0 0 0 0 0,-1 0 0 0 0,-1-1 1 0 0,-23 29-1 0 0,14-23-5 0 0,-1 0 0 0 0,-1-2 0 0 0,0 0 0 0 0,-2-2 0 0 0,-31 20 0 0 0,36-27-187 0 0,-2-1 0 0 0,0-1 1 0 0,0-1-1 0 0,-1-1 0 0 0,0 0 1 0 0,0-2-1 0 0,0-1 0 0 0,-37 5 1 0 0,24-6-512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43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724 1 6217 0 0,'-47'13'25'0'0,"-552"141"3455"0"0,592-153-3376 0 0,-4 1 76 0 0,0 0 1 0 0,0 1 0 0 0,-18 7-1 0 0,28-10-167 0 0,1 0-1 0 0,-1 0 1 0 0,1 0-1 0 0,-1 1 0 0 0,1-1 1 0 0,0 0-1 0 0,-1 0 1 0 0,1 1-1 0 0,-1-1 1 0 0,1 0-1 0 0,0 0 0 0 0,-1 1 1 0 0,1-1-1 0 0,0 0 1 0 0,-1 1-1 0 0,1-1 1 0 0,0 1-1 0 0,0-1 0 0 0,-1 0 1 0 0,1 1-1 0 0,0-1 1 0 0,0 1-1 0 0,0-1 1 0 0,-1 1-1 0 0,1-1 1 0 0,0 1-1 0 0,0-1 0 0 0,0 1 1 0 0,0-1-1 0 0,0 0 1 0 0,0 1-1 0 0,0-1 1 0 0,0 1-1 0 0,0-1 0 0 0,0 1 1 0 0,1-1-1 0 0,-1 1 1 0 0,0-1-1 0 0,0 1 1 0 0,0-1-1 0 0,0 0 0 0 0,1 1 1 0 0,-1-1-1 0 0,0 1 1 0 0,0-1-1 0 0,1 0 1 0 0,-1 1-1 0 0,0-1 0 0 0,1 0 1 0 0,-1 1-1 0 0,0-1 1 0 0,1 0-1 0 0,-1 1 1 0 0,1-1-1 0 0,-1 0 0 0 0,0 0 1 0 0,1 0-1 0 0,-1 1 1 0 0,1-1-1 0 0,-1 0 1 0 0,1 0-1 0 0,29 13 400 0 0,14 0 7 0 0,-1-2-1 0 0,2-2 1 0 0,61 5-1 0 0,139-4 227 0 0,336-22-178 0 0,0-23-170 0 0,-564 33-289 0 0,317-24 68 0 0,449-18-1055 0 0,-778 43 835 0 0,1 1-1 0 0,0 0 0 0 0,0 1 1 0 0,0-1-1 0 0,-1 1 1 0 0,1 0-1 0 0,0 1 0 0 0,-1-1 1 0 0,1 1-1 0 0,-1 0 0 0 0,1 1 1 0 0,8 4-1 0 0,-13-6 61 0 0,1 0 0 0 0,0 1 0 0 0,-1-1 0 0 0,1 0 0 0 0,-1 1 1 0 0,1-1-1 0 0,-1 1 0 0 0,0 0 0 0 0,0-1 0 0 0,1 1 0 0 0,-1 0 0 0 0,0 0 0 0 0,-1 0 0 0 0,1 0 0 0 0,0 0 0 0 0,0 0 0 0 0,-1 0 0 0 0,1 0 1 0 0,-1 0-1 0 0,0 0 0 0 0,0 0 0 0 0,0 0 0 0 0,0 2 0 0 0,-3 27-1092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44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38 4596 0 0,'0'0'340'0'0,"-3"-2"-168"0"0,-12-8 22 0 0,11 7 29 0 0,0 0 31 0 0,-12-11 44 0 0,15 13-278 0 0,0 0 0 0 0,0 1-1 0 0,0-1 1 0 0,0 1 0 0 0,0-1-1 0 0,0 1 1 0 0,0 0 0 0 0,1-1-1 0 0,-1 1 1 0 0,0 0-1 0 0,0 0 1 0 0,0-1 0 0 0,0 1-1 0 0,-1 0 1 0 0,1 0 0 0 0,0 0-1 0 0,0 0 1 0 0,0 1 0 0 0,0-1-1 0 0,0 0 1 0 0,0 0 0 0 0,0 0-1 0 0,0 1 1 0 0,1-1 0 0 0,-1 1-1 0 0,0-1 1 0 0,0 1 0 0 0,0-1-1 0 0,-1 1 1 0 0,1 0 18 0 0,-1 1-17 0 0,-1 0 0 0 0,1 0 0 0 0,0 0 0 0 0,0 0 0 0 0,0 0 0 0 0,1 0 0 0 0,-1 1 0 0 0,0-1 0 0 0,1 1 0 0 0,-1-1 0 0 0,1 1 0 0 0,0 0 0 0 0,-1 2 0 0 0,-10 40 230 0 0,4 10 436 0 0,-2 101 0 0 0,5-38 329 0 0,2-69-537 0 0,3-45 2465 0 0,7 12-2528 0 0,-7-15-406 0 0,1 0 1 0 0,0-1-1 0 0,0 1 0 0 0,-1 0 0 0 0,1 0 1 0 0,0-1-1 0 0,0 1 0 0 0,0-1 0 0 0,0 1 1 0 0,0-1-1 0 0,0 1 0 0 0,0-1 0 0 0,0 1 1 0 0,0-1-1 0 0,1 0 0 0 0,-1 0 0 0 0,0 1 0 0 0,0-1 1 0 0,0 0-1 0 0,0 0 0 0 0,0 0 0 0 0,0 0 1 0 0,1 0-1 0 0,-1-1 0 0 0,0 1 0 0 0,0 0 1 0 0,0-1-1 0 0,2 0 0 0 0,34-16 38 0 0,-29 12-49 0 0,12-4 0 0 0,0 0 0 0 0,1 1 0 0 0,0 0 0 0 0,0 2 0 0 0,1 1 0 0 0,-1 0 0 0 0,1 2 0 0 0,0 1 1 0 0,1 0-1 0 0,-1 1 0 0 0,27 4 0 0 0,-13 1 3 0 0,0 2 0 0 0,0 1 1 0 0,0 2-1 0 0,-2 2 0 0 0,1 1 0 0 0,35 17 0 0 0,-58-23 10 0 0,0 1-1 0 0,0-1 1 0 0,0 2-1 0 0,-1 0 0 0 0,-1 0 1 0 0,1 1-1 0 0,-1 0 1 0 0,-1 1-1 0 0,10 11 1 0 0,-15-16 28 0 0,-1 1 0 0 0,1-1 0 0 0,-1 0 1 0 0,0 1-1 0 0,0 0 0 0 0,-1-1 1 0 0,0 1-1 0 0,0 0 0 0 0,0 0 1 0 0,-1 1-1 0 0,0-1 0 0 0,0 0 0 0 0,0 0 1 0 0,-1 1-1 0 0,0-1 0 0 0,0 0 1 0 0,-1 1-1 0 0,1-1 0 0 0,-1 0 0 0 0,-1 0 1 0 0,-3 11-1 0 0,-1-4 9 0 0,-1 0 0 0 0,0 0 0 0 0,-1-1 0 0 0,0 0 0 0 0,-1 0-1 0 0,0-1 1 0 0,-1 0 0 0 0,0-1 0 0 0,-1 0 0 0 0,0-1 0 0 0,-1 0 0 0 0,0 0 0 0 0,-15 7 0 0 0,-16 8-36 0 0,-1-2 0 0 0,-72 25 1 0 0,81-35-110 0 0,-1-1 0 0 0,-49 9 0 0 0,72-17-181 0 0,0-2-1 0 0,0 0 1 0 0,0 0-1 0 0,-1-1 1 0 0,1-1-1 0 0,0 0 1 0 0,0-1 0 0 0,0 0-1 0 0,0-1 1 0 0,-13-4-1 0 0,-8-9-1226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44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120 224 8025 0 0,'-26'21'751'0'0,"-45"27"1"0"0,70-48-711 0 0,-16 11 705 0 0,17-10-723 0 0,-1-1 0 0 0,1 0 0 0 0,0 0 0 0 0,-1 0 0 0 0,1 0-1 0 0,0 1 1 0 0,0-1 0 0 0,-1 0 0 0 0,1 0 0 0 0,0 0 0 0 0,0 1 0 0 0,0-1 0 0 0,-1 0-1 0 0,1 1 1 0 0,0-1 0 0 0,0 0 0 0 0,0 0 0 0 0,0 1 0 0 0,0-1 0 0 0,-1 0 0 0 0,1 1-1 0 0,0-1 1 0 0,0 0 0 0 0,0 1 0 0 0,0-1 0 0 0,0 0 0 0 0,0 1 0 0 0,0-1 0 0 0,0 0-1 0 0,0 1 1 0 0,0-1 0 0 0,0 0 0 0 0,0 0 0 0 0,1 1 0 0 0,-1-1 0 0 0,0 0 0 0 0,0 1-1 0 0,0-1 1 0 0,0 0 0 0 0,0 1 0 0 0,1-1 0 0 0,-1 0 0 0 0,0 0 0 0 0,0 1 0 0 0,0-1-1 0 0,1 0 1 0 0,-1 0 0 0 0,0 0 0 0 0,0 1 0 0 0,1-1 0 0 0,-1 0 0 0 0,0 0 0 0 0,1 0-1 0 0,-1 0 1 0 0,0 0 0 0 0,1 1 0 0 0,-1-1 0 0 0,0 0 0 0 0,0 0 0 0 0,1 0 0 0 0,-1 0-1 0 0,0 0 1 0 0,1 0 0 0 0,-1 0 0 0 0,0 0 0 0 0,1 0 0 0 0,-1 0 0 0 0,0 0 0 0 0,1-1-1 0 0,18 3 369 0 0,-1 0 1 0 0,1-2-1 0 0,-1-1 0 0 0,1 0 0 0 0,26-5 0 0 0,-22 3-184 0 0,258-54 916 0 0,-2-23-907 0 0,-95 26-689 0 0,113-28-1431 0 0,-149 44 505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3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2136 0 0,'25'-4'46'0'0,"-1"1"-1"0"0,1 1 1 0 0,0 0-1 0 0,42 5 1 0 0,99 21 425 0 0,-147-20-379 0 0,407 75 1647 0 0,-229-32-1118 0 0,-102-23-255 0 0,-42-11-221 0 0,-1 3-1 0 0,90 38 1 0 0,-115-42-131 0 0,33 10 0 0 0,-55-21 276 0 0,4 0-131 0 0,196 22 390 0 0,-189-22 121 0 0,2 0-621 0 0,268-3-55 0 0,-89-1 60 0 0,-169 3-525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43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2136 0 0,'25'-4'46'0'0,"-1"1"-1"0"0,1 1 1 0 0,0 0-1 0 0,42 5 1 0 0,99 21 425 0 0,-147-20-379 0 0,407 75 1647 0 0,-229-32-1118 0 0,-102-23-255 0 0,-42-11-221 0 0,-1 3-1 0 0,90 38 1 0 0,-115-42-131 0 0,33 10 0 0 0,-55-21 276 0 0,4 0-131 0 0,196 22 390 0 0,-189-22 121 0 0,2 0-621 0 0,268-3-55 0 0,-89-1 60 0 0,-169 3-525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0:52.0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465 209 1404 0 0,'5'-6'114'0'0,"-1"-1"0"0"0,-1 0 0 0 0,1 0 0 0 0,-1 0-1 0 0,0 0 1 0 0,-1 0 0 0 0,3-14 0 0 0,-4 18 53 0 0,-2 0-6 0 0,1-2-107 0 0,-1 0 1 0 0,0 0-1 0 0,0 0 1 0 0,-1 0-1 0 0,0 0 1 0 0,0 0 0 0 0,0 1-1 0 0,0-1 1 0 0,-1 1-1 0 0,1-1 1 0 0,-1 1-1 0 0,-6-7 1 0 0,2 5 7 0 0,1 1 0 0 0,-1 0 0 0 0,0 0 1 0 0,0 0-1 0 0,-1 1 0 0 0,1-1 0 0 0,-9-2 1 0 0,6 3-44 0 0,0 0 0 0 0,-1 0 1 0 0,1 1-1 0 0,0 1 0 0 0,-1 0 1 0 0,0 0-1 0 0,0 1 0 0 0,1 0 1 0 0,-1 1-1 0 0,-13 1 0 0 0,9 1-11 0 0,1 1-1 0 0,-1 1 1 0 0,1 0-1 0 0,0 0 1 0 0,0 2 0 0 0,-22 11-1 0 0,30-13-3 0 0,1-1-1 0 0,-1 1 0 0 0,1 0 1 0 0,0 0-1 0 0,0 1 1 0 0,1 0-1 0 0,-1 0 1 0 0,1 0-1 0 0,0 0 1 0 0,1 1-1 0 0,-5 8 1 0 0,-4 9 20 0 0,-13 40-1 0 0,11-25-17 0 0,6-12 5 0 0,0 0 1 0 0,2 0 0 0 0,0 1-1 0 0,2 0 1 0 0,1 0 0 0 0,2 0 0 0 0,0 0-1 0 0,2 0 1 0 0,1 0 0 0 0,0 0-1 0 0,3-1 1 0 0,12 48 0 0 0,-8-52 9 0 0,0 1 0 0 0,1-1 0 0 0,2-1 0 0 0,0 0 1 0 0,1 0-1 0 0,1-1 0 0 0,1-1 0 0 0,1 0 0 0 0,0-1 0 0 0,29 23 0 0 0,-41-37-18 0 0,0-1 0 0 0,1 0 0 0 0,0 0-1 0 0,-1 0 1 0 0,1 0 0 0 0,0-1-1 0 0,0 1 1 0 0,0-1 0 0 0,1-1-1 0 0,-1 1 1 0 0,0-1 0 0 0,1 0-1 0 0,-1 0 1 0 0,1 0 0 0 0,-1-1 0 0 0,1 0-1 0 0,-1 0 1 0 0,1-1 0 0 0,8-1-1 0 0,-6 0-4 0 0,0-1-1 0 0,0 1 1 0 0,-1-2-1 0 0,1 1 1 0 0,-1-1-1 0 0,0 0 0 0 0,0-1 1 0 0,0 0-1 0 0,0 0 1 0 0,-1 0-1 0 0,0-1 1 0 0,7-8-1 0 0,0-2 0 0 0,0-1 0 0 0,-2 0 1 0 0,0-1-1 0 0,-1-1 0 0 0,0 1 0 0 0,-2-2 0 0 0,0 1 0 0 0,-2-1 0 0 0,0 0 1 0 0,-1 0-1 0 0,-1-1 0 0 0,2-24 0 0 0,-3 2 44 0 0,-2-1 0 0 0,-1 1-1 0 0,-3 0 1 0 0,-15-82 0 0 0,14 109 92 0 0,-1-1 0 0 0,-1 1 0 0 0,0 0 0 0 0,-16-27-1 0 0,21 40 1264 0 0,0 2-1385 0 0,1 0-1 0 0,-1-1 1 0 0,1 1 0 0 0,-1-1-1 0 0,0 1 1 0 0,1 0 0 0 0,-1 0-1 0 0,0-1 1 0 0,0 1 0 0 0,0 0 0 0 0,-2-2-1 0 0,-2-2 4 0 0,2 0-11 0 0,-1 0 0 0 0,1 1-1 0 0,-1-1 1 0 0,0 1 0 0 0,-1 0 0 0 0,1 0-1 0 0,-1 0 1 0 0,1 1 0 0 0,-1 0 0 0 0,0-1 0 0 0,-10-3-1 0 0,14 7-1 0 0,1 0-1 0 0,0 0 0 0 0,0 0 0 0 0,-1 0 1 0 0,1 0-1 0 0,0 0 0 0 0,0 0 0 0 0,-1 0 1 0 0,1 0-1 0 0,0 0 0 0 0,0 0 1 0 0,-1 0-1 0 0,1 0 0 0 0,0 0 0 0 0,0 0 1 0 0,0 0-1 0 0,-1 0 0 0 0,1 0 0 0 0,0 0 1 0 0,0 0-1 0 0,-1 1 0 0 0,1-1 0 0 0,0 0 1 0 0,0 0-1 0 0,0 0 0 0 0,-1 0 1 0 0,1 1-1 0 0,0-1 0 0 0,0 0 0 0 0,0 0 1 0 0,0 0-1 0 0,0 1 0 0 0,0-1 0 0 0,-1 0 1 0 0,1 0-1 0 0,0 1 0 0 0,-1 13 1 0 0,8 16-10 0 0,-7-27 7 0 0,99 345 63 0 0,-11-119 80 0 0,-75-200-148 0 0,-7-13 5 0 0,1 1 0 0 0,1-1 0 0 0,0-1-1 0 0,1 1 1 0 0,1-2 0 0 0,0 1 0 0 0,19 19 0 0 0,-21-26-30 0 0,0-1-1 0 0,1 0 1 0 0,0 0 0 0 0,1-1 0 0 0,-1 0 0 0 0,1-1 0 0 0,0 0 0 0 0,1 0-1 0 0,-1-1 1 0 0,1-1 0 0 0,0 1 0 0 0,0-2 0 0 0,0 0 0 0 0,0 0 0 0 0,0-1-1 0 0,0 0 1 0 0,1-1 0 0 0,-1 0 0 0 0,0-1 0 0 0,1 0 0 0 0,-1-1 0 0 0,0 0 0 0 0,0-1-1 0 0,16-6 1 0 0,33-14-1056 0 0,-26 8 397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0:52.42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155 1 1672 0 0,'0'0'0'0'0,"-1"0"36"0"0,-2 4 122 0 0,-1-1-12 0 0,-4 3 43 0 0,1-1 27 0 0,-5 2 33 0 0,2-1 40 0 0,-3 0-45 0 0,1-1 3 0 0,-1-1-43 0 0,2 0-27 0 0,3-2-66 0 0,-3 1-3 0 0,3-1-43 0 0,2-1 13 0 0,-2 1-21 0 0,1-1 108 0 0,0 1-50 0 0,2 2 52 0 0,5 2 2 0 0,7 2-31 0 0,6 2 6 0 0,6-1-22 0 0,5 1-33 0 0,2-2-6 0 0,1 0-28 0 0,0-1 0 0 0,-1-1-35 0 0,1-1 51 0 0,-2 0-27 0 0,0-2-14 0 0,-1-1 29 0 0,0 0-34 0 0,-2 0 6 0 0,1-1-2 0 0,0-1 8 0 0,1-1-30 0 0,0-1-15 0 0,-1 0 46 0 0,0-2-12 0 0,-2 1-167 0 0,-4 0-90 0 0,-4 0-116 0 0,-5 2-165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4.75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12.36145"/>
      <inkml:brushProperty name="anchorY" value="-985.84589"/>
      <inkml:brushProperty name="scaleFactor" value="0.5"/>
    </inkml:brush>
  </inkml:definitions>
  <inkml:trace contextRef="#ctx0" brushRef="#br0">179 50 3548 0 0,'0'0'0'0'0,"5"-1"64"0"0,5 3 38 0 0,1 4 16 0 0,-1 8 3 0 0,-4 7 54 0 0,-5 6 51 0 0,-4 4 35 0 0,-3 2-18 0 0,-3 2 35 0 0,-1 2-61 0 0,0 0-9 0 0,0 2 32 0 0,0 2-8 0 0,1 1-1 0 0,0 3-17 0 0,2 0 23 0 0,0 1-82 0 0,1 0 28 0 0,1-1 7 0 0,2-3-32 0 0,1-2-70 0 0,2-2-18 0 0,3-2-24 0 0,4-2-17 0 0,2-3 11 0 0,3-2-15 0 0,3-5-14 0 0,2-4 41 0 0,2-4-46 0 0,2-4 5 0 0,1-5 31 0 0,1-4-48 0 0,0-3 30 0 0,1-3-10 0 0,1-4-12 0 0,0-4-43 0 0,1-3 72 0 0,2-4-37 0 0,-1-3-35 0 0,2-4 58 0 0,-1-4-10 0 0,-1-3-6 0 0,-2-2-19 0 0,-3-3 43 0 0,-4-2-42 0 0,-4-2 8 0 0,-4-1 26 0 0,-4-2-56 0 0,-3-3-6 0 0,-4-2 5 0 0,-4-1 47 0 0,-3-2-33 0 0,-4-1 17 0 0,-3 2-3 0 0,-2 2-28 0 0,-2 4 40 0 0,-1 5-22 0 0,-1 6 17 0 0,1 6-4 0 0,-1 5-13 0 0,1 5 32 0 0,0 4-29 0 0,-1 4 56 0 0,-1 3-48 0 0,0 3 53 0 0,-2 2-25 0 0,-2 4-24 0 0,-2 2 17 0 0,-1 4-40 0 0,-1 3 11 0 0,-1 3-117 0 0,0 3-29 0 0,1 2-40 0 0,2 3-11 0 0,1 3-110 0 0,3 2-50 0 0,2 4-100 0 0,5 3-93 0 0,5-6-5311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5.17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8.09793"/>
      <inkml:brushProperty name="anchorY" value="-331.52289"/>
      <inkml:brushProperty name="scaleFactor" value="0.5"/>
    </inkml:brush>
  </inkml:definitions>
  <inkml:trace contextRef="#ctx0" brushRef="#br0">20 1 3388 0 0,'0'0'2733'0'0,"-4"3"-2548"0"0,-3 3-2 0 0,1-1-27 0 0,4 0 17 0 0,7-2-30 0 0,9-2 55 0 0,9-1-77 0 0,6 0-4 0 0,6 1-34 0 0,4-1-41 0 0,1 1-1 0 0,0 1-17 0 0,0-1-17 0 0,0 1 13 0 0,1 0-29 0 0,-1 0-1 0 0,0 0 23 0 0,-2 0-18 0 0,0-1 16 0 0,-3 0-42 0 0,-3-1-132 0 0,-7 0-30 0 0,-2-1-146 0 0,-7 0-80 0 0,-5 1-190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5.9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66.31091"/>
      <inkml:brushProperty name="anchorY" value="-1215.20313"/>
      <inkml:brushProperty name="scaleFactor" value="0.5"/>
    </inkml:brush>
  </inkml:definitions>
  <inkml:trace contextRef="#ctx0" brushRef="#br0">619 453 3428 0 0,'0'0'0'0'0,"1"-2"20"0"0,3-5 33 0 0,2-2 42 0 0,0-2 36 0 0,2-3 8 0 0,-2-2 41 0 0,0-2 42 0 0,-3-1 46 0 0,-3-1 2 0 0,-3-1 0 0 0,-3-2-35 0 0,-2 0-27 0 0,-1-1 6 0 0,-1 0-30 0 0,0 0 3 0 0,-1 0-21 0 0,0 2 28 0 0,2 4-42 0 0,1 1 13 0 0,-2 1 9 0 0,0 0-14 0 0,-2 0-36 0 0,-2 2-18 0 0,-2 1-40 0 0,-2 1-39 0 0,0 3 8 0 0,-3 1-7 0 0,-2 2-14 0 0,-1 2-15 0 0,-1 2 22 0 0,-2 1-21 0 0,1 2 29 0 0,-1 1-46 0 0,0 3 33 0 0,0 0-15 0 0,0 3-1 0 0,1 3 1 0 0,-1 1 13 0 0,2 3-14 0 0,1 1 10 0 0,1 2 16 0 0,2 1-23 0 0,3-1 12 0 0,1 1-13 0 0,3-1 18 0 0,3 0-2 0 0,4-1 11 0 0,2 0-54 0 0,2 0 40 0 0,2 0-5 0 0,3-1-18 0 0,2 2-3 0 0,4 0-4 0 0,4 0 46 0 0,2-1-51 0 0,3-3 36 0 0,2-2-34 0 0,0-4 38 0 0,2-2-40 0 0,0-3 30 0 0,0-3 6 0 0,2-2-26 0 0,-1-2 28 0 0,1-2-13 0 0,-1-2 8 0 0,1-2-1 0 0,0 0 4 0 0,-1-1 28 0 0,0-1-13 0 0,0-1 66 0 0,-1 0-27 0 0,0-1 35 0 0,-1-1 29 0 0,-1-1-7 0 0,-1 0 9 0 0,0 0-5 0 0,-2 1 16 0 0,-3 2-29 0 0,0 2-23 0 0,-4 2 1 0 0,0 0-36 0 0,-2 3 60 0 0,1-4 1546 0 0,-6 8-1549 0 0,2 1 22 0 0,1 5 33 0 0,0 9-19 0 0,-2 9-14 0 0,-1 8-15 0 0,-2 6-25 0 0,0 4 24 0 0,-1 4-71 0 0,0 2 7 0 0,1 4-24 0 0,-1 4 18 0 0,-1 2-7 0 0,0 3 2 0 0,-1 1 23 0 0,0 0 13 0 0,-1 1 81 0 0,0-2 17 0 0,-2-1-14 0 0,0-1 10 0 0,-1-2 50 0 0,-1-2 3 0 0,0-3-30 0 0,0-3-31 0 0,0-3-76 0 0,0-2 0 0 0,1-4 25 0 0,0-3 7 0 0,1-3-5 0 0,1-7-39 0 0,1-3 36 0 0,1-7-46 0 0,1-5 40 0 0,1-4-54 0 0,1-3 49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7.3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57.34583"/>
      <inkml:brushProperty name="anchorY" value="-1344.03357"/>
      <inkml:brushProperty name="scaleFactor" value="0.5"/>
    </inkml:brush>
  </inkml:definitions>
  <inkml:trace contextRef="#ctx0" brushRef="#br0">5 1 3348 0 0,'0'0'372'0'0,"-2"3"-199"0"0,0 4 55 0 0,2 4 62 0 0,4 2-22 0 0,6 0 46 0 0,6-3-29 0 0,5-2-74 0 0,5-3 30 0 0,2-2-14 0 0,4-2-37 0 0,0-1-35 0 0,2 0 12 0 0,0-2-31 0 0,3 1-25 0 0,0 0 15 0 0,1 0-17 0 0,1 0-23 0 0,0 1-36 0 0,1 0-44 0 0,-2 0 24 0 0,0 0-50 0 0,-1 0 9 0 0,-2 0-37 0 0,-2 0-71 0 0,-7 0-23 0 0,-2 0 14 0 0,-7 0-80 0 0,-5 0-95 0 0,-5 0 5 0 0,-4 0-110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8.30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238.46826"/>
      <inkml:brushProperty name="anchorY" value="-2258.89868"/>
      <inkml:brushProperty name="scaleFactor" value="0.5"/>
    </inkml:brush>
  </inkml:definitions>
  <inkml:trace contextRef="#ctx0" brushRef="#br0">581 73 3388 0 0,'-14'-11'3765'0'0,"13"10"-3622"0"0,-1-2 450 0 0,-2 1 288 0 0,2 0-657 0 0,0 1-2 0 0,0 0-43 0 0,1 1-36 0 0,-2-2 3 0 0,0 1-24 0 0,0-1-4 0 0,1 1-15 0 0,0 1-6 0 0,-2-2 9 0 0,0 0-45 0 0,0 0 13 0 0,1 1 36 0 0,-2-2-91 0 0,1 1 75 0 0,-2-1-100 0 0,-1-1 6 0 0,0 0 79 0 0,1 0 48 0 0,1 1-57 0 0,1 1 25 0 0,1 1-35 0 0,2 0 41 0 0,-1-1-42 0 0,0 0 18 0 0,1 0-15 0 0,-1-1-86 0 0,-2 1 67 0 0,-4 2-48 0 0,-3 6-7 0 0,-4 7 59 0 0,-3 6-38 0 0,-1 4-37 0 0,-1 4 53 0 0,1 2-28 0 0,1 2 3 0 0,0 0 10 0 0,1 1 34 0 0,-1-1-28 0 0,1 0 2 0 0,-1 0 8 0 0,1 0 11 0 0,0 0-22 0 0,-1 0 3 0 0,0 0-6 0 0,0 0-13 0 0,1 0 17 0 0,-1-1-25 0 0,-1 1 31 0 0,1-2-23 0 0,0 0-16 0 0,0-2 27 0 0,2-1-14 0 0,1-3 28 0 0,4-4-110 0 0,4-6 38 0 0,2-2 123 0 0,8-1-86 0 0,10-2 25 0 0,9-2-10 0 0,10-2-8 0 0,6-2-8 0 0,3-4 1 0 0,3-2 18 0 0,1-2-1 0 0,2-1-8 0 0,0 0-11 0 0,1-2 36 0 0,1 1-31 0 0,0 1 11 0 0,-1-1-3 0 0,0 0-5 0 0,-1 1-21 0 0,-1 1 10 0 0,-3 0 0 0 0,-1-1-66 0 0,-3 1-14 0 0,-4 1-60 0 0,-2 0-6 0 0,-7 1-115 0 0,-4 0 34 0 0,-6 2-83 0 0,-6 0-32 0 0,-4 1-88 0 0,-3 1 9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8.59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442.78516"/>
      <inkml:brushProperty name="anchorY" value="-3670.36304"/>
      <inkml:brushProperty name="scaleFactor" value="0.5"/>
    </inkml:brush>
  </inkml:definitions>
  <inkml:trace contextRef="#ctx0" brushRef="#br0">40 10 3588 0 0,'0'0'864'0'0,"-3"-2"-744"0"0,-4-2 29 0 0,-3 1 36 0 0,1 3 12 0 0,2 7 52 0 0,4 7 62 0 0,4 8 57 0 0,6 9-43 0 0,3 6 1 0 0,3 6-74 0 0,2 2 47 0 0,2 3-19 0 0,-1 0-15 0 0,1 0-60 0 0,0 0-39 0 0,-2-1-22 0 0,0 1-5 0 0,-1 0 54 0 0,0 0-92 0 0,1 0 11 0 0,-1 0-43 0 0,0 0-24 0 0,-1-3-1 0 0,-2-2 6 0 0,-1-2-13 0 0,0-3-28 0 0,-1-3-20 0 0,-1-3 17 0 0,-1-3-78 0 0,-1-6-67 0 0,-1-4-45 0 0,-1-5-33 0 0,-1-5-156 0 0,0 0 26 0 0,-1-2-113 0 0,3 0-68 0 0,-1-2-126 0 0,3 1 30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19.25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577.14111"/>
      <inkml:brushProperty name="anchorY" value="-5599.19531"/>
      <inkml:brushProperty name="scaleFactor" value="0.5"/>
    </inkml:brush>
  </inkml:definitions>
  <inkml:trace contextRef="#ctx0" brushRef="#br0">139 32 3628 0 0,'0'0'92'0'0,"0"-4"38"0"0,-2-13 3426 0 0,0 14-3596 0 0,-2-1 96 0 0,-4 0-51 0 0,-4 5 22 0 0,-3 7-28 0 0,-2 5 37 0 0,1 7-22 0 0,1 3 8 0 0,1 4-12 0 0,3 1-10 0 0,1 1 48 0 0,3-1-70 0 0,3-1 40 0 0,2-1-12 0 0,4 0-31 0 0,3-1 56 0 0,3 0-45 0 0,3-1 65 0 0,2 0-79 0 0,1 0 62 0 0,2 0-10 0 0,0 0 17 0 0,1 0 11 0 0,0 0 7 0 0,1 0-10 0 0,0 1 19 0 0,0-2 22 0 0,1 1-20 0 0,1-2 22 0 0,-1-1-30 0 0,1-1 19 0 0,-2-1-16 0 0,0-1-42 0 0,-4-4 72 0 0,-4-3-42 0 0,-3-5 37 0 0,-4 3-70 0 0,-5 3-45 0 0,-8 5 1 0 0,-8 2 45 0 0,-8 1-63 0 0,-4-3 72 0 0,-2-4 21 0 0,0-4-15 0 0,2-4 42 0 0,7-3-10 0 0,2-1 46 0 0,6-1-36 0 0,5-1 23 0 0,4 0-34 0 0,3 1 9 0 0,-1-2-32 0 0,-1 1-57 0 0,1-3 0 0 0,1-2 51 0 0,5-3-32 0 0,4-3-21 0 0,6-1 36 0 0,5-3-27 0 0,5-1-39 0 0,2-1 73 0 0,3 0-53 0 0,1 0 12 0 0,1 0 7 0 0,0 0 6 0 0,0 1-24 0 0,-1-1 26 0 0,-2 0-28 0 0,-1-1 0 0 0,-1-2 27 0 0,-2-1-18 0 0,-1-2-41 0 0,-2-2 36 0 0,0-2 6 0 0,-1-2-17 0 0,0-2 44 0 0,0-2-50 0 0,-2 0 17 0 0,-2-1 8 0 0,-3 2 14 0 0,-3 0-2 0 0,-3 2-22 0 0,-3 3 22 0 0,-3 2-41 0 0,-3 3 54 0 0,-4 2-17 0 0,-3 3-46 0 0,-4 2 20 0 0,-5 3-46 0 0,-3 3-72 0 0,-6 3 18 0 0,-4 3-31 0 0,-4 3-36 0 0,-5 3-1 0 0,-4 3 12 0 0,-2 3-118 0 0,-1 3 10 0 0,-1 2-78 0 0,1 3-87 0 0,3 2-120 0 0,10-3-6018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22.91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3610.08984"/>
      <inkml:brushProperty name="anchorY" value="-4839.60449"/>
      <inkml:brushProperty name="scaleFactor" value="0.5"/>
    </inkml:brush>
  </inkml:definitions>
  <inkml:trace contextRef="#ctx0" brushRef="#br0">283 1 4272 0 0,'0'0'494'0'0,"-12"5"-354"0"0,-1 1 43 0 0,-15 5 12 0 0,1-1-68 0 0,3-1 18 0 0,-10 3-27 0 0,6-2 0 0 0,4-3 50 0 0,7-1 78 0 0,7-3-43 0 0,-8 2 16 0 0,3-2 63 0 0,3 0-19 0 0,-1 1 41 0 0,6 1-32 0 0,11 1-35 0 0,13 0-79 0 0,11 0 9 0 0,9-1-33 0 0,5-1-18 0 0,3 0 8 0 0,0-1-74 0 0,1-1 20 0 0,-2-1-85 0 0,-2 0 45 0 0,-1-1-3 0 0,-3-1-11 0 0,-2 0 1 0 0,-3-1-28 0 0,-3 0 16 0 0,-3 0-30 0 0,-2-1 46 0 0,-2 1-94 0 0,-6 1-93 0 0,0-1-56 0 0,-5 1-139 0 0,1 0-138 0 0,-2 0-165 0 0,-4 1-127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23.64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860.18164"/>
      <inkml:brushProperty name="anchorY" value="-5803.49316"/>
      <inkml:brushProperty name="scaleFactor" value="0.5"/>
    </inkml:brush>
  </inkml:definitions>
  <inkml:trace contextRef="#ctx0" brushRef="#br0">10 156 2836 0 0,'0'0'0'0'0,"0"-4"76"0"0,-1-7-60 0 0,-3-4 35 0 0,1-4-4 0 0,2-1-24 0 0,3 2 4 0 0,7 2 16 0 0,5 3-15 0 0,6 3 5 0 0,4 3 18 0 0,2 1-38 0 0,2 1 21 0 0,-6 2 58 0 0,-4 0 24 0 0,-7 2 59 0 0,-1 1 1187 0 0,-11 0-1147 0 0,0 0-13 0 0,0 1-62 0 0,0-1 19 0 0,5-2-151 0 0,1 1 74 0 0,1-1-82 0 0,-2 2 89 0 0,-7 3-31 0 0,-10 4-17 0 0,-8 5-59 0 0,-6 5 25 0 0,-2 3 30 0 0,4 2-16 0 0,5 1 26 0 0,4 1-38 0 0,6 1 44 0 0,4 0-13 0 0,2 0 46 0 0,2 0 6 0 0,1 1-59 0 0,1 0 24 0 0,1 0-23 0 0,0 1 36 0 0,2-1-1 0 0,0-1-31 0 0,0-6 62 0 0,1 0-66 0 0,-1-6 58 0 0,-1 0-22 0 0,2 2-3 0 0,1 1 31 0 0,-1-3-43 0 0,0-2 23 0 0,1 1 2008 0 0,0-8-1990 0 0,0-1 28 0 0,8 2-82 0 0,9-2 34 0 0,8-1-64 0 0,5-3-13 0 0,1-2-18 0 0,1 0-12 0 0,-3 0 57 0 0,-2 1-41 0 0,-3 3-9 0 0,-2 2 45 0 0,-2 4-15 0 0,-2 2 15 0 0,-1 2-35 0 0,-2 4 25 0 0,-2 1-9 0 0,-2 3 39 0 0,0 1-24 0 0,-1 2-5 0 0,-1 0 7 0 0,-2-1 89 0 0,-1 0-30 0 0,-4-4-4 0 0,-1-1-4 0 0,-4-4 27 0 0,0-3-37 0 0,-2-4 26 0 0,0-2-8 0 0,0-2 11 0 0,-1-1 17 0 0,1 0 0 0 0,-4 4 34 0 0,1 1-51 0 0,0 0 26 0 0,0-1-36 0 0,1-1 4 0 0,-7 5 17 0 0,-12 6-91 0 0,-15 6-29 0 0,-11 0 18 0 0,-6 0-12 0 0,1-5 49 0 0,4-5-47 0 0,5-4 54 0 0,6-5-6 0 0,5-2-58 0 0,4-3 33 0 0,2-1-60 0 0,2-1-96 0 0,6 1-157 0 0,-1 0-123 0 0,6 1-143 0 0,-2-2-178 0 0,4 2-138 0 0,-2-2-138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23.91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011.5769"/>
      <inkml:brushProperty name="anchorY" value="-5654.99756"/>
      <inkml:brushProperty name="scaleFactor" value="0.5"/>
    </inkml:brush>
  </inkml:definitions>
  <inkml:trace contextRef="#ctx0" brushRef="#br0">2 56 3468 0 0,'0'0'1658'0'0,"-1"-2"-1410"0"0,2-2-21 0 0,6-2 19 0 0,8 0-78 0 0,8 0-16 0 0,4 2-40 0 0,3 0-22 0 0,1 1-45 0 0,-1 0 24 0 0,-1 1-21 0 0,-1 0-69 0 0,-2 1 20 0 0,0-1-53 0 0,1 0 54 0 0,0 0-56 0 0,0 0 27 0 0,1 1-120 0 0,-1-1-107 0 0,0 1-163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24.42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315.17529"/>
      <inkml:brushProperty name="anchorY" value="-6445.33887"/>
      <inkml:brushProperty name="scaleFactor" value="0.5"/>
    </inkml:brush>
  </inkml:definitions>
  <inkml:trace contextRef="#ctx0" brushRef="#br0">1 1 4028 0 0,'0'0'748'0'0,"2"4"-567"0"0,-2 4-16 0 0,-2 3-4 0 0,1 1-37 0 0,4-2 42 0 0,5-2-52 0 0,8-3-17 0 0,5-3 13 0 0,4-3-12 0 0,4-1 17 0 0,2-2 41 0 0,-1 0 18 0 0,0 0-40 0 0,-1 0 2 0 0,-2 0 2 0 0,-3 0 49 0 0,-5 1 23 0 0,-1 1 11 0 0,-6 0-27 0 0,1 0 10 0 0,-4 1 28 0 0,2-1 1758 0 0,-6 2-1944 0 0,4 1 48 0 0,4 3 17 0 0,2 5-51 0 0,1 4 14 0 0,-1 4-5 0 0,-2 3 18 0 0,-3 2-11 0 0,-2 0 47 0 0,-2 2-13 0 0,-1 1 29 0 0,-1 0-25 0 0,0 3-5 0 0,0 0-4 0 0,1 3-9 0 0,0 2-32 0 0,1 3-28 0 0,1 4-14 0 0,-1 3-32 0 0,0 2-12 0 0,0 1 52 0 0,-1 0-50 0 0,0-1 26 0 0,-1-2 7 0 0,-1-2 20 0 0,0-2-32 0 0,-1-3 25 0 0,0-3 29 0 0,0-2-59 0 0,0-2 28 0 0,0-3-14 0 0,1-1-11 0 0,0-3 26 0 0,0 0-17 0 0,2-2 38 0 0,-1-4-179 0 0,-1-4-26 0 0,-1-5-105 0 0,0-3-130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24.70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738.49316"/>
      <inkml:brushProperty name="anchorY" value="-8320.89648"/>
      <inkml:brushProperty name="scaleFactor" value="0.5"/>
    </inkml:brush>
  </inkml:definitions>
  <inkml:trace contextRef="#ctx0" brushRef="#br0">113 118 3508 0 0,'0'0'0'0'0,"-4"0"68"0"0,-14 0 360 0 0,1 0-230 0 0,-5-1 102 0 0,4 1-12 0 0,4 0-6 0 0,5 0 12 0 0,-1-2 1145 0 0,12 1-1144 0 0,7-3-10 0 0,10 0-40 0 0,11-2-56 0 0,8 1-53 0 0,7-1 24 0 0,4-1-84 0 0,2 1 3 0 0,3-1-70 0 0,0-1 3 0 0,-1 1 22 0 0,-1-1-52 0 0,-1 1 2 0 0,-2-1-82 0 0,-3 0-58 0 0,-2 1-180 0 0,-5-1-143 0 0,-2 1-124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2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43 2016 0 0,'-14'11'3148'0'0,"13"-11"-3000"0"0,0 1 81 0 0,5 1-173 0 0,18-1 8 0 0,0-1 0 0 0,1-1 0 0 0,29-4-1 0 0,-12 0-36 0 0,80-4 61 0 0,146-19 72 0 0,-263 28 356 0 0,2-1-416 0 0,10-2 86 0 0,-9 2-118 0 0,0-1 0 0 0,0 1-1 0 0,1 1 1 0 0,9-1 0 0 0,-16 1-68 0 0,0 0 1 0 0,1 0-1 0 0,-1 0 1 0 0,0 1-1 0 0,1-1 1 0 0,-1 0-1 0 0,0 0 1 0 0,0 0-1 0 0,1 1 1 0 0,-1-1-1 0 0,0 0 1 0 0,0 0-1 0 0,1 0 1 0 0,-1 1-1 0 0,0-1 1 0 0,0 0-1 0 0,0 1 1 0 0,1-1-1 0 0,-1 0 1 0 0,0 0-1 0 0,0 1 1 0 0,0-1-1 0 0,0 0 1 0 0,0 1-1 0 0,0-1 1 0 0,0 0-1 0 0,0 1 1 0 0,1-1-1 0 0,-1 0 1 0 0,0 1-1 0 0,0-1 1 0 0,-1 0-1 0 0,1 1 1 0 0,0-1-1 0 0,0 0 1 0 0,0 1-1 0 0,0-1 1 0 0,0 0-1 0 0,0 1 1 0 0,0-1-1 0 0,0 0 1 0 0,-1 1-1 0 0,1-1 1 0 0,0 0-1 0 0,0 0 1 0 0,-1 1-1 0 0,-9 17 20 0 0,8-16-18 0 0,-15 24 2 0 0,-2-1 0 0 0,-1-1-1 0 0,-1 0 1 0 0,-38 32-1 0 0,13-11 48 0 0,-64 81-1 0 0,64-71-18 0 0,8-3 15 0 0,36-49 1147 0 0,1-1-1159 0 0,0-1 0 0 0,0 0-1 0 0,1 0 1 0 0,-1 1 0 0 0,0-1 0 0 0,1 0 0 0 0,-1 1 0 0 0,1-1-1 0 0,0 1 1 0 0,-1 2 0 0 0,2-3-26 0 0,-1 0 0 0 0,1 0 0 0 0,0 0-1 0 0,0 0 1 0 0,0 0 0 0 0,0 1 0 0 0,0-2 0 0 0,0 1 0 0 0,0 0-1 0 0,0 0 1 0 0,0 0 0 0 0,0 0 0 0 0,0-1 0 0 0,1 1-1 0 0,-1 0 1 0 0,0-1 0 0 0,1 0 0 0 0,-1 1 0 0 0,0-1-1 0 0,1 0 1 0 0,-1 1 0 0 0,0-1 0 0 0,1 0 0 0 0,-1 0 0 0 0,1 0-1 0 0,-1 0 1 0 0,2-1 0 0 0,48-2 125 0 0,-43 2-96 0 0,453-65 590 0 0,-441 64-615 0 0,-16 1-106 0 0,0 1-280 0 0,11-1 57 0 0,-11 1-74 0 0,0 0-1401 0 0,35-4 155 0 0,-35 4 671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3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258 122 2016 0 0,'0'0'1404'0'0,"-9"0"-968"0"0,-47 1 462 0 0,-7-1 276 0 0,23-2-857 0 0,30 1 298 0 0,2 1-497 0 0,-58-7 40 0 0,61 4-140 0 0,14-2-8 0 0,27-4 1 0 0,-24 6-7 0 0,100-24 11 0 0,177-19 0 0 0,-173 30-2143 0 0,-94 13 1375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3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52 2600 0 0,'0'0'2764'0'0,"-3"1"-2610"0"0,3-1-154 0 0,-15 11 423 0 0,15-11-418 0 0,0 0 0 0 0,0 0 0 0 0,0 0 0 0 0,0 0 0 0 0,0 0 1 0 0,0 0-1 0 0,0 1 0 0 0,0-1 0 0 0,0 0 0 0 0,0 0 0 0 0,0 0 0 0 0,0 0 1 0 0,0 0-1 0 0,0 0 0 0 0,0 0 0 0 0,0 1 0 0 0,0-1 0 0 0,0 0 1 0 0,0 0-1 0 0,0 0 0 0 0,0 0 0 0 0,0 0 0 0 0,0 0 0 0 0,0 0 1 0 0,1 0-1 0 0,-1 1 0 0 0,0-1 0 0 0,0 0 0 0 0,0 0 0 0 0,0 0 0 0 0,0 0 1 0 0,0 0-1 0 0,0 0 0 0 0,0 0 0 0 0,0 0 0 0 0,0 0 0 0 0,1 0 1 0 0,-1 0-1 0 0,0 0 0 0 0,0 0 0 0 0,0 0 0 0 0,0 0 0 0 0,0 0 1 0 0,0 0-1 0 0,0 0 0 0 0,1 0 0 0 0,-1 0 0 0 0,0 0 0 0 0,0 0 0 0 0,18 1 74 0 0,352-37 461 0 0,-165 7-1482 0 0,-175 26 335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5.7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587 218 2288 0 0,'2'-2'97'0'0,"0"-1"23"0"0,1 0 1 0 0,-1 0-1 0 0,0-1 1 0 0,0 1-1 0 0,0 0 0 0 0,-1-1 1 0 0,1 1-1 0 0,-1-1 1 0 0,0 1-1 0 0,0-1 1 0 0,0 0-1 0 0,0 1 0 0 0,-1-1 1 0 0,1 0-1 0 0,-1 0 1 0 0,0 0-1 0 0,0 1 1 0 0,0-1-1 0 0,-1 0 0 0 0,0 0 1 0 0,1 1-1 0 0,-1-1 1 0 0,0 0-1 0 0,-1 1 1 0 0,1-1-1 0 0,-1 1 0 0 0,0-1 1 0 0,-2-3-1 0 0,-3-1 105 0 0,0 0-1 0 0,-1 0 1 0 0,0 1-1 0 0,-1 0 1 0 0,1 0 0 0 0,-1 1-1 0 0,-1 0 1 0 0,-19-9-1 0 0,13 8-52 0 0,0 1 0 0 0,-1 0 0 0 0,1 1 0 0 0,-36-5 0 0 0,38 9-181 0 0,0 0 1 0 0,-1 1-1 0 0,1 1 0 0 0,-1 0 0 0 0,1 1 0 0 0,0 0 1 0 0,0 2-1 0 0,0-1 0 0 0,0 2 0 0 0,1 0 1 0 0,-19 9-1 0 0,13-4 0 0 0,1 1 0 0 0,1 0 1 0 0,-1 2-1 0 0,2 0 0 0 0,0 0 0 0 0,0 2 1 0 0,-15 18-1 0 0,25-25-9 0 0,1 0 1 0 0,0 1-1 0 0,0-1 1 0 0,1 1 0 0 0,0 0-1 0 0,0 1 1 0 0,1-1-1 0 0,1 0 1 0 0,-1 1-1 0 0,1 0 1 0 0,1-1 0 0 0,-1 17-1 0 0,3-22 5 0 0,-1 0 0 0 0,1 0 0 0 0,0 0 1 0 0,0 0-1 0 0,0 0 0 0 0,1 0 0 0 0,-1 0 0 0 0,1-1 0 0 0,0 1 0 0 0,0 0 0 0 0,1-1 0 0 0,-1 1 0 0 0,1-1 1 0 0,-1 0-1 0 0,1 0 0 0 0,0 0 0 0 0,0 0 0 0 0,1-1 0 0 0,-1 1 0 0 0,0-1 0 0 0,8 4 0 0 0,-1-1 14 0 0,-1 0 0 0 0,1 0 1 0 0,0-1-1 0 0,1-1 0 0 0,-1 0 0 0 0,1 0 0 0 0,13 1 0 0 0,-5-2-3 0 0,0-1 0 0 0,0-1 0 0 0,0-1 0 0 0,0-1 0 0 0,-1 0 0 0 0,1-1 0 0 0,0-2 0 0 0,21-7-1 0 0,-27 8 16 0 0,-1-1-1 0 0,0-1 1 0 0,0 0-1 0 0,0 0 1 0 0,-1-1-1 0 0,0-1 0 0 0,0 0 1 0 0,-1 0-1 0 0,0-1 1 0 0,-1-1-1 0 0,0 1 1 0 0,12-17-1 0 0,-13 12 178 0 0,-2 0-1 0 0,1 0 1 0 0,-2 0-1 0 0,0-1 1 0 0,-1 0-1 0 0,5-30 1 0 0,-7 32 366 0 0,2-10 1248 0 0,0 25-1393 0 0,2 15-766 0 0,103 343 550 0 0,-63-194-63 0 0,4 16 76 0 0,-46-169-237 0 0,0 0-1 0 0,1-1 1 0 0,0 0 0 0 0,1 0 0 0 0,0 0 0 0 0,1-1-1 0 0,1 1 1 0 0,14 16 0 0 0,-17-25-391 0 0,0 1-1 0 0,0-1 1 0 0,0-1-1 0 0,1 1 1 0 0,-1-1-1 0 0,1 0 1 0 0,0 0-1 0 0,11 2 1 0 0,-13-3-682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6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68 134 3108 0 0,'-43'-9'658'0'0,"39"8"1283"0"0,1-1-1845 0 0,2 2-89 0 0,0-1-1 0 0,0 1 0 0 0,0 0 1 0 0,0-1-1 0 0,0 1 0 0 0,0-1 1 0 0,0 1-1 0 0,0-1 0 0 0,1 1 1 0 0,-1-1-1 0 0,0 0 1 0 0,0 1-1 0 0,1-1 0 0 0,-1 0 1 0 0,1 0-1 0 0,-1 0 0 0 0,0 1 1 0 0,1-1-1 0 0,0 0 0 0 0,-1 0 1 0 0,1 0-1 0 0,-1 0 0 0 0,1 0 1 0 0,0 0-1 0 0,0 0 1 0 0,0 0-1 0 0,-1 0 0 0 0,1 0 1 0 0,0 0-1 0 0,0 0 0 0 0,0 0 1 0 0,0 0-1 0 0,1 0 0 0 0,-1 0 1 0 0,0 0-1 0 0,0 0 1 0 0,1 0-1 0 0,-1 0 0 0 0,0 0 1 0 0,1 0-1 0 0,-1 1 0 0 0,1-1 1 0 0,-1 0-1 0 0,1 0 0 0 0,-1 0 1 0 0,1 0-1 0 0,0 1 1 0 0,0-1-1 0 0,1-1 0 0 0,13-10 99 0 0,-12 10 430 0 0,3 0-465 0 0,146-30 154 0 0,-40 10 576 0 0,-86 14-326 0 0,-22 6 1263 0 0,0 2-1671 0 0,-1 0-57 0 0,1 0 1 0 0,0 0 0 0 0,0 0 0 0 0,-1 1-1 0 0,1-1 1 0 0,0 1 0 0 0,-1 0-1 0 0,1 0 1 0 0,-1 0 0 0 0,1 1 0 0 0,-1-1-1 0 0,1 1 1 0 0,-1-1 0 0 0,0 1-1 0 0,0 1 1 0 0,4 2 0 0 0,-2 0 24 0 0,-1-1-1 0 0,0 1 1 0 0,0 0 0 0 0,0 0-1 0 0,-1 1 1 0 0,1-1 0 0 0,-1 1 0 0 0,4 11-1 0 0,1 9 135 0 0,-2 0 0 0 0,0 0 0 0 0,3 47-1 0 0,-7-55-93 0 0,4 39 21 0 0,-3-1-1 0 0,-3 1 1 0 0,-9 82-1 0 0,2-85-51 0 0,-8 82 53 0 0,14-110-80 0 0,1-1 1 0 0,1 0 0 0 0,6 36-1 0 0,-3-36-168 0 0,-2-10 211 0 0,0 0-1 0 0,6 19 1 0 0,-6-30-435 0 0,0 0 0 0 0,-1 0 0 0 0,2 1 0 0 0,-1-1 0 0 0,0-1 0 0 0,1 1 0 0 0,3 4-1 0 0,2 1-711 0 0,-6-6-130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6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2 166 2716 0 0,'0'0'3845'0'0,"-1"-3"-3432"0"0,1 0-357 0 0,0 0 0 0 0,0 0 0 0 0,0 1-1 0 0,0-1 1 0 0,0 0 0 0 0,1 0 0 0 0,-1 0 0 0 0,1 1 0 0 0,-1-1 0 0 0,1 0-1 0 0,0 0 1 0 0,0 1 0 0 0,1-1 0 0 0,-1 1 0 0 0,0-1 0 0 0,1 1 0 0 0,3-5-1 0 0,-2 4 2 0 0,1-1-1 0 0,0 1 1 0 0,0 0 0 0 0,0 0-1 0 0,1 0 1 0 0,-1 0-1 0 0,1 1 1 0 0,-1 0-1 0 0,7-3 1 0 0,11-1 69 0 0,-1 1-1 0 0,1 0 1 0 0,38-2 0 0 0,-55 6-105 0 0,144-12 162 0 0,92-11-942 0 0,-169 12-401 0 0,-39 7 356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6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21 3948 0 0,'-28'-18'2723'0'0,"14"15"-948"0"0,14 3-1779 0 0,0 1 0 0 0,-1-1 1 0 0,1 0-1 0 0,0 1 0 0 0,0-1 0 0 0,0 0 0 0 0,-1 1 0 0 0,1-1 1 0 0,0 0-1 0 0,0 1 0 0 0,0-1 0 0 0,0 0 0 0 0,-1 1 0 0 0,1-1 1 0 0,0 0-1 0 0,0 1 0 0 0,0-1 0 0 0,0 1 0 0 0,0-1 0 0 0,0 0 1 0 0,0 1-1 0 0,0-1 0 0 0,0 0 0 0 0,0 1 0 0 0,0-1 0 0 0,1 1 1 0 0,-1-1-1 0 0,0 0 0 0 0,0 1 0 0 0,0-1 0 0 0,0 0 0 0 0,1 1 1 0 0,-1-1-1 0 0,0 0 0 0 0,1 1 0 0 0,4 10 181 0 0,1 0 0 0 0,1-1 0 0 0,0 1 0 0 0,0-1 1 0 0,11 11-1 0 0,14 18 170 0 0,-19-21-236 0 0,-2 1-1 0 0,0 0 1 0 0,-1 1-1 0 0,-1 0 1 0 0,0 0-1 0 0,-2 1 1 0 0,-1 0-1 0 0,6 32 1 0 0,-3 17 63 0 0,-3 0-1 0 0,-5 90 1 0 0,-1-93-82 0 0,-1-50-266 0 0,2-1-1 0 0,1 1 1 0 0,5 26 0 0 0,-7-40-127 0 0,0-2 239 0 0,1 0 1 0 0,-1 0-1 0 0,0 0 1 0 0,0 0-1 0 0,1 0 1 0 0,-1 0 0 0 0,1 0-1 0 0,-1 0 1 0 0,1 0-1 0 0,-1 0 1 0 0,1 0-1 0 0,-1 0 1 0 0,1 0-1 0 0,1 0 1 0 0,3 6-913 0 0,7 8-137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7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115 360 5461 0 0,'-24'-21'1075'0'0,"1"-1"0"0"0,-34-42 1 0 0,55 61-973 0 0,1 0-1 0 0,-1 0 1 0 0,1-1 0 0 0,0 1-1 0 0,0-1 1 0 0,0 1 0 0 0,0-1 0 0 0,1 0-1 0 0,0 1 1 0 0,-1-1 0 0 0,1 1-1 0 0,1-1 1 0 0,-1 0 0 0 0,0 1 0 0 0,1-1-1 0 0,1-5 1 0 0,1 1 57 0 0,0 0 1 0 0,0 1-1 0 0,1 0 0 0 0,0 0 1 0 0,0 0-1 0 0,0 0 0 0 0,1 0 1 0 0,0 1-1 0 0,0 0 1 0 0,1 0-1 0 0,11-9 0 0 0,-1 2-2 0 0,1 1 0 0 0,0 1-1 0 0,28-14 1 0 0,-33 19-145 0 0,0 0-1 0 0,0 1 1 0 0,1 1 0 0 0,0 0 0 0 0,-1 1-1 0 0,24-3 1 0 0,-31 5-17 0 0,1 1-1 0 0,-1 0 1 0 0,1 0 0 0 0,0 1-1 0 0,-1-1 1 0 0,1 1 0 0 0,-1 0 0 0 0,1 1-1 0 0,-1-1 1 0 0,0 1 0 0 0,0 1-1 0 0,1-1 1 0 0,-1 0 0 0 0,-1 1-1 0 0,1 0 1 0 0,0 0 0 0 0,-1 1-1 0 0,7 5 1 0 0,1 4-4 0 0,0 0-1 0 0,-1 1 1 0 0,0 1-1 0 0,-1-1 1 0 0,15 32-1 0 0,-20-36 17 0 0,-1 0-1 0 0,0 0 1 0 0,-1 0 0 0 0,0 1 0 0 0,0-1-1 0 0,-2 1 1 0 0,1 0 0 0 0,-1-1-1 0 0,-1 1 1 0 0,0 0 0 0 0,-1 12 0 0 0,-2-2 6 0 0,-1 0 0 0 0,-1-1 0 0 0,-1 1 0 0 0,-1-1 0 0 0,0 0 0 0 0,-15 26 0 0 0,3-12 4 0 0,-1-1 1 0 0,-2 0 0 0 0,-42 48-1 0 0,38-49-10 0 0,19-23-11 0 0,0 0 0 0 0,0 0 1 0 0,-11 9 2892 0 0,17-18-2873 0 0,1 1 0 0 0,0-1 0 0 0,0 1-1 0 0,0-1 1 0 0,0 1 0 0 0,1-1 0 0 0,-1 1 0 0 0,0-1 0 0 0,0 1 0 0 0,0-1 0 0 0,0 1 0 0 0,0-1 0 0 0,1 1-1 0 0,-1-1 1 0 0,0 0 0 0 0,0 1 0 0 0,1-1 0 0 0,-1 1 0 0 0,0-1 0 0 0,1 0 0 0 0,-1 1 0 0 0,0-1 0 0 0,1 0-1 0 0,-1 1 1 0 0,1-1 0 0 0,-1 0 0 0 0,0 1 0 0 0,1-1 0 0 0,-1 0 0 0 0,1 0 0 0 0,-1 0 0 0 0,1 0 0 0 0,-1 1 0 0 0,1-1-1 0 0,-1 0 1 0 0,1 0 0 0 0,-1 0 0 0 0,1 0 0 0 0,-1 0 0 0 0,1 0 0 0 0,-1 0 0 0 0,1 0 0 0 0,0 0 0 0 0,26-2 62 0 0,-24 2-36 0 0,77-11 135 0 0,-27 4-159 0 0,64-2 1 0 0,-62 7 640 0 0,-29 1-1833 0 0,2 0-6058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37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78 263 6049 0 0,'-11'-24'380'0'0,"-15"-23"1"0"0,15 28 1238 0 0,-14-35 1 0 0,23 50-1023 0 0,1-5 30 0 0,0 0 3006 0 0,6 5-3542 0 0,11-7-74 0 0,2 1-1 0 0,-1 0 0 0 0,1 2 0 0 0,0 0 0 0 0,31-9 0 0 0,-23 9-5 0 0,1 2 0 0 0,0 0-1 0 0,47-2 1 0 0,-60 8-4 0 0,0 0 0 0 0,0 2 0 0 0,0-1 1 0 0,0 2-1 0 0,0 0 0 0 0,0 0 0 0 0,-1 2 0 0 0,19 7 1 0 0,-13-3-3 0 0,0 1-1 0 0,-1 0 1 0 0,0 2 0 0 0,31 26 0 0 0,-42-32-2 0 0,1 1 1 0 0,-1 1-1 0 0,-1-1 1 0 0,0 1-1 0 0,0 0 0 0 0,0 0 1 0 0,-1 1-1 0 0,0 0 0 0 0,0 0 1 0 0,-1 0-1 0 0,-1 0 1 0 0,1 1-1 0 0,-2-1 0 0 0,1 1 1 0 0,-1 0-1 0 0,-1 0 1 0 0,0 0-1 0 0,0 0 0 0 0,-1 0 1 0 0,0 0-1 0 0,0 0 0 0 0,-2 0 1 0 0,1 0-1 0 0,-1 0 1 0 0,0 0-1 0 0,-1-1 0 0 0,-5 12 1 0 0,1-4 24 0 0,-1-1 1 0 0,0-1-1 0 0,-1 1 1 0 0,-1-2-1 0 0,-1 1 1 0 0,0-1-1 0 0,-18 18 1 0 0,-99 79 113 0 0,120-104-145 0 0,-65 48-28 0 0,-37 32 92 0 0,107-85 1541 0 0,3 1-1322 0 0,0-1-260 0 0,0-1 0 0 0,1 0 0 0 0,-1 0 0 0 0,0 0 0 0 0,1 1 1 0 0,-1-1-1 0 0,0 0 0 0 0,1 0 0 0 0,-1 0 0 0 0,1 0 0 0 0,0 0 0 0 0,-1 0 0 0 0,1 0 0 0 0,0 0 0 0 0,0 0 0 0 0,0 0 0 0 0,-1 0 0 0 0,1 0 0 0 0,0 0 0 0 0,2 0 0 0 0,1 2 16 0 0,0-1 1 0 0,0 0-1 0 0,0 0 0 0 0,0 0 1 0 0,9 2-1 0 0,5 0 86 0 0,36 3 1 0 0,-52-7-109 0 0,50 2 67 0 0,-1-3 1 0 0,0-2-1 0 0,96-19 0 0 0,-3 1-52 0 0,-14 10-838 0 0,-126 11 322 0 0,1-1-181 0 0,11-3-186 0 0,-12 4-181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1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3 968 3908 0 0,'0'0'174'0'0,"-1"3"-62"0"0,-1 8 75 0 0,11-27-73 0 0,12-33 45 0 0,141-367 762 0 0,-137 364-850 0 0,3 1-1 0 0,1 2 1 0 0,3 1-1 0 0,2 2 1 0 0,69-74 0 0 0,-86 103-70 0 0,1 1 1 0 0,0 1-1 0 0,1 1 0 0 0,0 1 1 0 0,1 0-1 0 0,1 2 1 0 0,0 0-1 0 0,23-8 1 0 0,-40 17 2 0 0,-1 1 0 0 0,1 0 0 0 0,0 1 1 0 0,-1-1-1 0 0,1 1 0 0 0,0-1 0 0 0,0 1 0 0 0,-1 0 1 0 0,1 0-1 0 0,0 1 0 0 0,0-1 0 0 0,-1 1 0 0 0,1 0 1 0 0,-1 0-1 0 0,1 0 0 0 0,0 0 0 0 0,-1 1 0 0 0,0 0 0 0 0,1-1 1 0 0,4 4-1 0 0,-3 0 11 0 0,0 0 0 0 0,0-1 0 0 0,-1 2 0 0 0,1-1 0 0 0,-1 0 0 0 0,0 1 0 0 0,-1 0 0 0 0,1 0 0 0 0,-1 0 0 0 0,3 9 0 0 0,3 10 59 0 0,-1 2 1 0 0,-2-1-1 0 0,6 50 0 0 0,1 4 86 0 0,13 48 76 0 0,21 94 34 0 0,-29-151-208 0 0,30 74 0 0 0,22 6-436 0 0,-69-148 95 0 0,1-1-78 0 0,9 10-84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1.5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0 3788 0 0,'0'0'280'0'0,"-4"1"-144"0"0,-20 6 138 0 0,24-7-264 0 0,-1 0 0 0 0,1 0 0 0 0,0 0 0 0 0,-1 1 0 0 0,1-1 0 0 0,0 0 0 0 0,-1 0 1 0 0,1 0-1 0 0,0 1 0 0 0,-1-1 0 0 0,1 0 0 0 0,0 1 0 0 0,0-1 0 0 0,-1 0 0 0 0,1 1 0 0 0,0-1 0 0 0,0 0 0 0 0,0 1 0 0 0,0-1 0 0 0,-1 0 0 0 0,1 1 1 0 0,0-1-1 0 0,0 1 0 0 0,0 0 3 0 0,0-1 0 0 0,1 1 0 0 0,-1 0 0 0 0,0-1 1 0 0,1 1-1 0 0,-1 0 0 0 0,1-1 0 0 0,-1 1 1 0 0,1-1-1 0 0,-1 1 0 0 0,1-1 0 0 0,-1 1 0 0 0,1-1 1 0 0,-1 1-1 0 0,1-1 0 0 0,-1 0 0 0 0,1 1 0 0 0,0-1 1 0 0,0 1-1 0 0,21 8 197 0 0,0 0 1 0 0,0-1 0 0 0,1-1-1 0 0,0-1 1 0 0,45 5 0 0 0,31 9-50 0 0,-60-9-272 0 0,0-2 0 0 0,1-2 0 0 0,42 2 0 0 0,-52-7-249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1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6217 0 0,'0'0'378'0'0,"4"5"-251"0"0,0 3-87 0 0,1 0 0 0 0,-1 1-1 0 0,0-1 1 0 0,-1 1 0 0 0,0 0 0 0 0,-1 0-1 0 0,1 0 1 0 0,0 14 0 0 0,-1-11-12 0 0,-1-10-18 0 0,-1 0-1 0 0,1 0 1 0 0,-1 0 0 0 0,1 0-1 0 0,-1-1 1 0 0,1 1 0 0 0,0 0-1 0 0,0 0 1 0 0,0-1 0 0 0,0 1-1 0 0,0 0 1 0 0,1-1 0 0 0,-1 1 0 0 0,0-1-1 0 0,1 0 1 0 0,-1 1 0 0 0,1-1-1 0 0,-1 0 1 0 0,1 0 0 0 0,0 0-1 0 0,-1 0 1 0 0,1 0 0 0 0,0 0-1 0 0,0 0 1 0 0,0-1 0 0 0,0 1-1 0 0,-1-1 1 0 0,1 1 0 0 0,0-1-1 0 0,3 0 1 0 0,5 0 16 0 0,1 0 0 0 0,-1-1 0 0 0,0 0 1 0 0,18-5-1 0 0,-3 2-51 0 0,126-11-798 0 0,-121 11 361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2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48 3908 0 0,'-6'-20'80'0'0,"5"17"6"0"0,-1 2-68 0 0,1 0 0 0 0,0 1 0 0 0,0-1-1 0 0,0 0 1 0 0,-1 1 0 0 0,1-1 0 0 0,0 0 0 0 0,0 0-1 0 0,0 0 1 0 0,1 0 0 0 0,-3-2 0 0 0,3 3-2 0 0,-3-2 352 0 0,0 0-247 0 0,-13 0-34 0 0,6 0 24 0 0,26 0-82 0 0,68-1 66 0 0,1 4 0 0 0,128 17 0 0 0,-79-3 347 0 0,-130-15-350 0 0,-1 0-18 0 0,-1 0 0 0 0,0 0-1 0 0,0 0 1 0 0,1 0 0 0 0,-1 1-1 0 0,0-1 1 0 0,0 1 0 0 0,0-1-1 0 0,0 1 1 0 0,1 0-1 0 0,-1 0 1 0 0,0 0 0 0 0,0 0-1 0 0,0 0 1 0 0,-1 0 0 0 0,1 0-1 0 0,0 1 1 0 0,1 1 0 0 0,-1-2-42 0 0,-1 1-1 0 0,0 0 1 0 0,0 0 0 0 0,0-1-1 0 0,-1 1 1 0 0,1 0 0 0 0,0 0-1 0 0,-1 0 1 0 0,1 0 0 0 0,-1 0 0 0 0,0 0-1 0 0,1 0 1 0 0,-1 0 0 0 0,0 0-1 0 0,0 0 1 0 0,-1 2 0 0 0,0 4 21 0 0,-1-1 1 0 0,1 0-1 0 0,-2 1 1 0 0,1-1-1 0 0,-1 0 0 0 0,0-1 1 0 0,-1 1-1 0 0,1 0 1 0 0,-8 8-1 0 0,-386 465 3611 0 0,376-456-3470 0 0,-8 9 240 0 0,-40 36 1 0 0,66-67-277 0 0,1 1-12 0 0,0-2-115 0 0,1 0 0 0 0,0 1 1 0 0,0-1-1 0 0,0 0 1 0 0,0 0-1 0 0,0 1 1 0 0,0-1-1 0 0,1 1 0 0 0,-1-1 1 0 0,0 1-1 0 0,0 1 1 0 0,1-2-29 0 0,0 0 1 0 0,0-1 0 0 0,1 1 0 0 0,-1 0 0 0 0,0 0 0 0 0,0-1 0 0 0,0 1 0 0 0,1 0-1 0 0,-1 0 1 0 0,0-1 0 0 0,1 1 0 0 0,-1 0 0 0 0,1-1 0 0 0,-1 1 0 0 0,1 0 0 0 0,-1-1-1 0 0,1 1 1 0 0,-1-1 0 0 0,1 1 0 0 0,-1-1 0 0 0,1 1 0 0 0,0-1 0 0 0,-1 1-1 0 0,1-1 1 0 0,0 0 0 0 0,0 1 0 0 0,-1-1 0 0 0,1 0 0 0 0,0 0 0 0 0,0 0 0 0 0,-1 1-1 0 0,2-1 1 0 0,10 3 0 0 0,0 0-1 0 0,0-1 0 0 0,0 0 0 0 0,1-1 1 0 0,-1 0-1 0 0,17-2 0 0 0,82-11 21 0 0,-67 7-21 0 0,37-2 33 0 0,115 6 0 0 0,-157 0-227 0 0,-36 1-51 0 0,0 0-125 0 0,11-2-131 0 0,-11 1-130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2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 1 5461 0 0,'-13'8'93'0'0,"-1"0"0"0"0,0-1 0 0 0,0 0 0 0 0,0-1 0 0 0,-1-1 0 0 0,1 0 0 0 0,-24 3 0 0 0,33-6 1011 0 0,0-1-858 0 0,4-1-239 0 0,-4 1 70 0 0,1 1 1 0 0,0-1-1 0 0,0 1 0 0 0,0 0 0 0 0,0 0 1 0 0,-5 3-1 0 0,9-5-73 0 0,0 0 1 0 0,0 0 0 0 0,0 1 0 0 0,0-1-1 0 0,-1 0 1 0 0,1 0 0 0 0,0 0-1 0 0,0 0 1 0 0,0 1 0 0 0,0-1-1 0 0,0 0 1 0 0,0 0 0 0 0,0 0 0 0 0,0 0-1 0 0,0 1 1 0 0,0-1 0 0 0,0 0-1 0 0,0 0 1 0 0,0 0 0 0 0,0 1 0 0 0,0-1-1 0 0,0 0 1 0 0,0 0 0 0 0,0 0-1 0 0,0 1 1 0 0,0-1 0 0 0,0 0-1 0 0,0 0 1 0 0,0 0 0 0 0,0 0 0 0 0,0 1-1 0 0,0-1 1 0 0,1 0 0 0 0,-1 0-1 0 0,0 0 1 0 0,0 0 0 0 0,0 0-1 0 0,0 1 1 0 0,0-1 0 0 0,1 0 0 0 0,-1 0-1 0 0,0 0 1 0 0,12 6 112 0 0,13 0 32 0 0,-1-2-49 0 0,-1-2 0 0 0,1-1 0 0 0,40-3 0 0 0,72-16-42 0 0,-124 16-54 0 0,270-40-2170 0 0,-279 41 1524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3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55 127 4552 0 0,'-40'10'422'0'0,"36"-10"1513"0"0,-3 4-1419 0 0,7-4-508 0 0,0 0-1 0 0,-1 0 0 0 0,1 0 1 0 0,0 0-1 0 0,0 1 0 0 0,0-1 0 0 0,0 0 1 0 0,0 0-1 0 0,-1 0 0 0 0,1 0 1 0 0,0 0-1 0 0,0 0 0 0 0,0 0 1 0 0,0 0-1 0 0,0 0 0 0 0,-1 1 1 0 0,1-1-1 0 0,0 0 0 0 0,0 0 1 0 0,0 0-1 0 0,0 0 0 0 0,0 0 0 0 0,0 0 1 0 0,0 1-1 0 0,0-1 0 0 0,0 0 1 0 0,0 0-1 0 0,0 0 0 0 0,0 0 1 0 0,0 1-1 0 0,0-1 0 0 0,-1 0 1 0 0,1 0-1 0 0,0 0 0 0 0,1 0 0 0 0,-1 1 1 0 0,0-1-1 0 0,0 0 0 0 0,0 0 1 0 0,0 0-1 0 0,0 0 0 0 0,0 1 1 0 0,0-1-1 0 0,0 0 0 0 0,0 0 1 0 0,0 0-1 0 0,0 0 0 0 0,0 0 0 0 0,0 1 1 0 0,0-1-1 0 0,1 0 0 0 0,-1 0 1 0 0,5 2 73 0 0,1 0-1 0 0,0-1 1 0 0,-1 1 0 0 0,1-1 0 0 0,0 0 0 0 0,0-1 0 0 0,9 0 0 0 0,49-3 172 0 0,-43 1-166 0 0,86-6-285 0 0,-1-5-1 0 0,-1-5 1 0 0,0-4-1 0 0,159-56 1 0 0,-231 66-521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3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 0 4228 0 0,'0'0'862'0'0,"-4"3"-476"0"0,3-2-330 0 0,-1 0 0 0 0,0 0 0 0 0,1 0 0 0 0,-1 0 1 0 0,1 0-1 0 0,-1 1 0 0 0,1-1 0 0 0,0 1 0 0 0,0-1 0 0 0,0 1 1 0 0,-1-1-1 0 0,1 1 0 0 0,-1 3 0 0 0,2-4-32 0 0,0 0 0 0 0,0 0 0 0 0,0 0 0 0 0,0 0 0 0 0,0 0 0 0 0,0 0 0 0 0,1 0 0 0 0,-1 0 0 0 0,0 0 0 0 0,1 0 0 0 0,-1 0 0 0 0,0 0 0 0 0,1 0 0 0 0,-1 0 0 0 0,1 0 0 0 0,0 0 0 0 0,-1 0 0 0 0,1-1 0 0 0,0 1 0 0 0,-1 0 0 0 0,1 0 0 0 0,0-1 0 0 0,0 1 0 0 0,0-1 0 0 0,-1 1 0 0 0,1-1 0 0 0,0 1 0 0 0,0-1 0 0 0,0 1 0 0 0,0-1 0 0 0,0 0 0 0 0,0 1 0 0 0,1-1 0 0 0,20 7 148 0 0,1-1 0 0 0,-1 0 0 0 0,1-2 0 0 0,45 2 1 0 0,-34-2-117 0 0,140 14-274 0 0,-133-14-178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6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401 66 4188 0 0,'3'-4'93'0'0,"12"-12"-13"0"0,-11 13 1 0 0,0-15 116 0 0,-4 18-193 0 0,0 0-1 0 0,0 0 0 0 0,0-1 1 0 0,0 1-1 0 0,0 0 1 0 0,1 0-1 0 0,-1 0 0 0 0,0 0 1 0 0,0-1-1 0 0,0 1 1 0 0,0 0-1 0 0,0 0 1 0 0,0 0-1 0 0,0-1 0 0 0,0 1 1 0 0,-1 0-1 0 0,1 0 1 0 0,0 0-1 0 0,0 0 1 0 0,0-1-1 0 0,0 1 0 0 0,0 0 1 0 0,0 0-1 0 0,0 0 1 0 0,0 0-1 0 0,0-1 1 0 0,0 1-1 0 0,-1 0 0 0 0,1 0 1 0 0,0 0-1 0 0,0 0 1 0 0,0 0-1 0 0,0-1 0 0 0,0 1 1 0 0,-1 0-1 0 0,1 0 1 0 0,-2-2 25 0 0,-1 0 1 0 0,1 0 0 0 0,-1 1-1 0 0,1-1 1 0 0,-1 1-1 0 0,1-1 1 0 0,-1 1 0 0 0,0 0-1 0 0,0 0 1 0 0,0 0-1 0 0,0 0 1 0 0,0 1 0 0 0,0-1-1 0 0,0 1 1 0 0,0 0-1 0 0,-4 0 1 0 0,2 0 6 0 0,0 1 1 0 0,0 0-1 0 0,0 0 0 0 0,1 1 0 0 0,-1-1 0 0 0,0 1 1 0 0,1 0-1 0 0,-1 0 0 0 0,-5 4 0 0 0,0 1 97 0 0,0 1 0 0 0,0 0 0 0 0,1 1-1 0 0,0 0 1 0 0,0 0 0 0 0,1 0 0 0 0,-11 17-1 0 0,-2 12 410 0 0,2 0-1 0 0,2 1 1 0 0,1 1-1 0 0,-15 62 0 0 0,4-18-6 0 0,-56 231 504 0 0,75-277-841 0 0,2 0 0 0 0,1 0-1 0 0,1 68 1 0 0,5-101-189 0 0,-1 1 0 0 0,1 0-1 0 0,0-1 1 0 0,0 1 0 0 0,1-1 0 0 0,0 1-1 0 0,0-1 1 0 0,0 0 0 0 0,1 0 0 0 0,-1 0-1 0 0,1 0 1 0 0,0 0 0 0 0,1 0 0 0 0,-1-1-1 0 0,1 0 1 0 0,0 1 0 0 0,0-1 0 0 0,0-1-1 0 0,1 1 1 0 0,-1-1 0 0 0,1 1 0 0 0,0-2-1 0 0,0 1 1 0 0,0 0 0 0 0,0-1 0 0 0,0 0-1 0 0,1 0 1 0 0,-1 0 0 0 0,1-1 0 0 0,-1 0-1 0 0,1 0 1 0 0,7 0 0 0 0,2-1-10 0 0,0 0 1 0 0,0-1-1 0 0,0-1 0 0 0,0-1 1 0 0,0 0-1 0 0,-1-1 0 0 0,26-10 1 0 0,-2-2 16 0 0,57-34 1 0 0,-69 35-12 0 0,-1-1 1 0 0,0-1-1 0 0,44-40 1 0 0,-66 53-8 0 0,1 1 0 0 0,-1-1 0 0 0,0 0 0 0 0,0 0-1 0 0,0 0 1 0 0,-1 0 0 0 0,0-1 0 0 0,1 1 0 0 0,-1-1 0 0 0,-1 1 0 0 0,1-1 0 0 0,-1 0 0 0 0,0 0 0 0 0,0 1 0 0 0,0-1 0 0 0,-1 0 0 0 0,1 0 0 0 0,-1 0 0 0 0,-1-10-1 0 0,-1 8 5 0 0,0-1 0 0 0,0 1 0 0 0,-1 0 0 0 0,0-1 0 0 0,0 1-1 0 0,-1 1 1 0 0,0-1 0 0 0,0 0 0 0 0,-1 1 0 0 0,1 0 0 0 0,-11-10-1 0 0,3 3-8 0 0,1 2 0 0 0,-2 0 0 0 0,0 0 0 0 0,0 1 1 0 0,-25-14-1 0 0,30 20 1 0 0,-1 0 0 0 0,0 1 0 0 0,1 0 0 0 0,-1 1 0 0 0,0-1 0 0 0,-1 2 0 0 0,1-1 0 0 0,0 2 0 0 0,0-1 0 0 0,-1 1 0 0 0,-17 2 0 0 0,15-1-71 0 0,-1 1-1 0 0,1 1 1 0 0,0 0-1 0 0,0 1 1 0 0,0 0-1 0 0,0 0 0 0 0,1 1 1 0 0,0 1-1 0 0,0 0 1 0 0,0 1-1 0 0,1 0 1 0 0,-1 0-1 0 0,2 1 1 0 0,-1 1-1 0 0,1-1 1 0 0,1 1-1 0 0,-1 1 1 0 0,-11 18-1 0 0,19-25-75 0 0,-1-1 0 0 0,1 1-1 0 0,0 0 1 0 0,1 0 0 0 0,-1 0-1 0 0,0 0 1 0 0,1 0 0 0 0,-1 0-1 0 0,1 0 1 0 0,0 0 0 0 0,1 5-1 0 0,-1 1-1061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8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 44 3668 0 0,'-4'-3'80'0'0,"-33"-19"237"0"0,33 21-180 0 0,0-1 15 0 0,-57-11 1553 0 0,57 12-1223 0 0,-1 1-184 0 0,-1-1-58 0 0,16 3-35 0 0,39 6-133 0 0,-1-2 1 0 0,57-1-1 0 0,102-10-82 0 0,-33 0-117 0 0,-170 5 0 0 0,-7 1-1596 0 0,0 1 1658 0 0,0-1-1 0 0,-1 0 0 0 0,1 0 1 0 0,-1-1-1 0 0,1 1 0 0 0,0-1 1 0 0,-1 1-1 0 0,-3-1 1 0 0,3 0 28 0 0,-318 28-651 0 0,317-28 695 0 0,-1 1-1 0 0,0 0 1 0 0,0 0-1 0 0,1 0 1 0 0,-1 1-1 0 0,1-1 1 0 0,-1 1-1 0 0,1 1 1 0 0,-6 2-1 0 0,9-3-1 0 0,0-1 0 0 0,0 1 0 0 0,1-1 0 0 0,-1 1 0 0 0,0 0 0 0 0,1 0 0 0 0,-1 0 0 0 0,1 0-1 0 0,0 0 1 0 0,0 0 0 0 0,-1 1 0 0 0,1-1 0 0 0,1 0 0 0 0,-1 0 0 0 0,0 1 0 0 0,0-1 0 0 0,1 1 0 0 0,0-1 0 0 0,-1 1 0 0 0,1-1 0 0 0,0 0 0 0 0,0 1-1 0 0,1 2 1 0 0,1 11 22 0 0,1 0 0 0 0,1-1 0 0 0,0 1-1 0 0,1-1 1 0 0,11 22 0 0 0,1 7-15 0 0,19 51 75 0 0,-35-91 2566 0 0,4 12-2553 0 0,-5-15-100 0 0,0-1 1 0 0,0 1 0 0 0,0 0-1 0 0,0-1 1 0 0,0 1 0 0 0,0 0-1 0 0,0-1 1 0 0,1 1-1 0 0,-1-1 1 0 0,0 1 0 0 0,1 0-1 0 0,-1-1 1 0 0,0 1 0 0 0,1-1-1 0 0,-1 1 1 0 0,1-1 0 0 0,-1 1-1 0 0,0-1 1 0 0,1 1 0 0 0,-1-1-1 0 0,1 1 1 0 0,0-1-1 0 0,-1 0 1 0 0,1 1 0 0 0,-1-1-1 0 0,1 0 1 0 0,0 0 0 0 0,-1 1-1 0 0,1-1 1 0 0,0 0 0 0 0,-1 0-1 0 0,1 0 1 0 0,0 0 0 0 0,-1 0-1 0 0,1 0 1 0 0,0 0-1 0 0,-1 0 1 0 0,1 0 0 0 0,0 0-1 0 0,-1 0 1 0 0,1 0 0 0 0,0-1-1 0 0,3 0-6 0 0,-1-1-1 0 0,1 0 1 0 0,-1 0-1 0 0,0 0 0 0 0,6-5 1 0 0,-6 4 4 0 0,8-4 2 0 0,0-1-1 0 0,0 1 1 0 0,0 1 0 0 0,1 0 0 0 0,0 0 0 0 0,0 1-1 0 0,20-5 1 0 0,-24 8 2 0 0,0 0-1 0 0,0 1 1 0 0,0 0 0 0 0,0 0-1 0 0,0 1 1 0 0,0 0-1 0 0,0 1 1 0 0,0 0-1 0 0,0 0 1 0 0,0 0 0 0 0,0 1-1 0 0,0 0 1 0 0,13 6-1 0 0,-7-1 2 0 0,0 1 0 0 0,0 0 0 0 0,-1 1 0 0 0,0 1 0 0 0,0 0 0 0 0,-1 1 0 0 0,0 0-1 0 0,12 16 1 0 0,-16-18 19 0 0,-1 1-1 0 0,0 1 1 0 0,-1 0-1 0 0,0 0 1 0 0,0 0-1 0 0,-1 0 0 0 0,-1 1 1 0 0,0 0-1 0 0,0 0 1 0 0,-1 0-1 0 0,2 17 1 0 0,-5-21 44 0 0,1 0 0 0 0,-1 0 1 0 0,-1-1-1 0 0,1 1 0 0 0,-1 0 0 0 0,-1 0 1 0 0,1 0-1 0 0,-1-1 0 0 0,-1 1 1 0 0,1-1-1 0 0,-1 0 0 0 0,-6 12 1 0 0,3-10-5 0 0,-1 0 1 0 0,1 0-1 0 0,-1-1 1 0 0,-1 0-1 0 0,1 0 1 0 0,-2-1 0 0 0,1 1-1 0 0,-11 6 1 0 0,-4-1 22 0 0,0 0 0 0 0,-1-1 0 0 0,0-2 0 0 0,-1 0 0 0 0,0-2 0 0 0,-44 10 1 0 0,26-10 42 0 0,-59 4-1 0 0,79-11-283 0 0,0-1-1 0 0,1-1 0 0 0,-1 0 1 0 0,-27-7-1 0 0,27 0-988 0 0,19 7 397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9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 30 5048 0 0,'-8'0'96'0'0,"-34"-2"922"0"0,-49 5 0 0 0,81 1-412 0 0,22 0-212 0 0,25 2-1 0 0,61-4 168 0 0,0-3 1 0 0,113-18-1 0 0,-108 9-464 0 0,45-6-120 0 0,-144 16-138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1:59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319 293 4108 0 0,'76'-7'646'0'0,"-28"2"-391"0"0,-36 3 64 0 0,-3 1 44 0 0,2 0-232 0 0,-7 0-38 0 0,1 1 0 0 0,-1-1 0 0 0,0 1 0 0 0,1-1 0 0 0,-1 0-1 0 0,0-1 1 0 0,0 1 0 0 0,5-3 0 0 0,16-7 195 0 0,-24 11-261 0 0,0 0 0 0 0,0 0 1 0 0,0-1-1 0 0,0 1 0 0 0,0 0 0 0 0,-1-1 0 0 0,1 1 1 0 0,0-1-1 0 0,0 0 0 0 0,0 1 0 0 0,0-1 1 0 0,-1 1-1 0 0,1-1 0 0 0,0 0 0 0 0,-1 0 0 0 0,1 0 1 0 0,0 1-1 0 0,-1-1 0 0 0,1 0 0 0 0,0-1 1 0 0,0-1 72 0 0,0 2-75 0 0,0 0 0 0 0,-1 0 0 0 0,1 0 0 0 0,0 0 0 0 0,-1 0 0 0 0,1 0 0 0 0,-1 0 0 0 0,1 0 0 0 0,-1 0 0 0 0,0 0 0 0 0,1 0 0 0 0,-1 0 0 0 0,0 0 0 0 0,0-1 0 0 0,0 1 0 0 0,0 0 0 0 0,0 0 0 0 0,0-2 0 0 0,0 0 49 0 0,1-4 20 0 0,0-1 0 0 0,-1 0-1 0 0,0 1 1 0 0,0-1 0 0 0,-1 1 0 0 0,-2-12 0 0 0,2 9 14 0 0,-1-4 111 0 0,-3-6-82 0 0,-1 6 37 0 0,3 9-144 0 0,1 0 0 0 0,-1 0-1 0 0,0 0 1 0 0,0 1 0 0 0,-1-1-1 0 0,1 1 1 0 0,-1 0 0 0 0,0 0-1 0 0,0 0 1 0 0,0 0 0 0 0,-1 1-1 0 0,1-1 1 0 0,-1 1 0 0 0,0 0-1 0 0,0 1 1 0 0,0-1 0 0 0,0 1 0 0 0,0 0-1 0 0,-1 0 1 0 0,-7-1 0 0 0,-7-2 26 0 0,0 1 1 0 0,-1 1-1 0 0,0 1 1 0 0,0 1-1 0 0,-26 1 1 0 0,34 1-57 0 0,1 1 1 0 0,0 0 0 0 0,-1 0 0 0 0,1 2-1 0 0,0-1 1 0 0,1 1 0 0 0,-1 1 0 0 0,1 0-1 0 0,0 1 1 0 0,-12 8 0 0 0,4-1 14 0 0,1 1 0 0 0,0 0 0 0 0,1 2 1 0 0,-24 27-1 0 0,35-36-15 0 0,1 0 0 0 0,-1 0 0 0 0,2 0 0 0 0,-1 1 0 0 0,1-1 0 0 0,0 1 0 0 0,1 0 0 0 0,0 1 0 0 0,0-1 0 0 0,0 0 0 0 0,1 1 0 0 0,1 0 0 0 0,0-1 1 0 0,0 1-1 0 0,0 10 0 0 0,1-15-4 0 0,1-1-1 0 0,-1 1 1 0 0,1 0 0 0 0,-1-1 0 0 0,1 1 0 0 0,1-1 0 0 0,-1 0 0 0 0,0 1 0 0 0,1-1 0 0 0,-1 0 0 0 0,1 0 0 0 0,0 0-1 0 0,0 0 1 0 0,0 0 0 0 0,1 0 0 0 0,4 4 0 0 0,-3-4 4 0 0,0 0-1 0 0,0 0 1 0 0,0-1-1 0 0,1 0 1 0 0,-1 0-1 0 0,1 0 1 0 0,0 0 0 0 0,-1 0-1 0 0,1-1 1 0 0,10 1-1 0 0,-3-1 2 0 0,0 0-1 0 0,1-1 1 0 0,-1-1 0 0 0,0 0-1 0 0,1 0 1 0 0,-1-1-1 0 0,0-1 1 0 0,23-8-1 0 0,8-7-15 0 0,-2-2 0 0 0,0-2 0 0 0,73-51 0 0 0,-83 46 39 0 0,-29 25 1329 0 0,0 1-1278 0 0,0 1-68 0 0,-1 0 1 0 0,0 0-1 0 0,0 0 0 0 0,1 0 1 0 0,-1 0-1 0 0,0 0 1 0 0,0 0-1 0 0,0 0 0 0 0,1 1 1 0 0,-1-1-1 0 0,0 0 0 0 0,0 1 1 0 0,0-1-1 0 0,0 1 1 0 0,0-1-1 0 0,0 1 0 0 0,0 0 1 0 0,0-1-1 0 0,0 1 1 0 0,0 0-1 0 0,0 0 0 0 0,0 0 1 0 0,0 0-1 0 0,0 0 1 0 0,-1 0-1 0 0,1 0 0 0 0,0 0 1 0 0,-1 0-1 0 0,1 0 1 0 0,-1 0-1 0 0,1 0 0 0 0,-1 2 1 0 0,4 7 57 0 0,0 0 0 0 0,3 19 0 0 0,-4-18-14 0 0,70 268 942 0 0,-23 56-787 0 0,-44-271-174 0 0,-1-24-578 0 0,-5-37 84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2:00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268 194 5336 0 0,'-1'-3'202'0'0,"-6"-14"3243"0"0,6 17-3416 0 0,1-1 0 0 0,0 1 1 0 0,0 0-1 0 0,-1-1 0 0 0,1 1 1 0 0,0 0-1 0 0,0 0 1 0 0,-1 0-1 0 0,1-1 0 0 0,0 1 1 0 0,-1 0-1 0 0,1 0 0 0 0,0 0 1 0 0,-1-1-1 0 0,1 1 0 0 0,0 0 1 0 0,-1 0-1 0 0,1 0 1 0 0,-1 0-1 0 0,1 0 0 0 0,0 0 1 0 0,-1 0-1 0 0,1 0 0 0 0,0 0 1 0 0,-1 0-1 0 0,1 0 0 0 0,-1 0 1 0 0,1 0-1 0 0,0 0 1 0 0,-1 0-1 0 0,1 1 0 0 0,0-1 1 0 0,-1 0-1 0 0,1 0 0 0 0,0 0 1 0 0,-1 1-1 0 0,1-1 0 0 0,0 0 1 0 0,0 0-1 0 0,-1 0 1 0 0,1 1-1 0 0,0-1 0 0 0,0 0 1 0 0,-1 1-1 0 0,1-1 0 0 0,0 0 1 0 0,0 1-1 0 0,0-1 0 0 0,-1 0 1 0 0,1 1-1 0 0,0-1 1 0 0,0 0-1 0 0,0 1 0 0 0,0-1 1 0 0,0 0-1 0 0,0 1 0 0 0,-2 4 39 0 0,0 1-1 0 0,0-1 1 0 0,1 1 0 0 0,0-1-1 0 0,0 1 1 0 0,0-1-1 0 0,0 1 1 0 0,1 0-1 0 0,0-1 1 0 0,1 1 0 0 0,-1 0-1 0 0,1-1 1 0 0,0 1-1 0 0,0-1 1 0 0,3 7-1 0 0,3 11 195 0 0,1 0 0 0 0,14 26-1 0 0,-16-38-223 0 0,0 1-1 0 0,1-1 0 0 0,0 0 1 0 0,1-1-1 0 0,0 0 0 0 0,1 0 1 0 0,0 0-1 0 0,0-1 0 0 0,1-1 1 0 0,16 12-1 0 0,-17-14-13 0 0,0-1-1 0 0,1 0 1 0 0,0-1 0 0 0,0 0 0 0 0,0 0-1 0 0,1-1 1 0 0,-1-1 0 0 0,1 0 0 0 0,0 0-1 0 0,-1-1 1 0 0,1 0 0 0 0,0 0-1 0 0,11-2 1 0 0,1-2 15 0 0,0 0 0 0 0,0-1-1 0 0,0-1 1 0 0,37-14 0 0 0,-44 13-9 0 0,-1-1 1 0 0,-1 0-1 0 0,0-1 1 0 0,0 0 0 0 0,0-1-1 0 0,-1-1 1 0 0,19-18-1 0 0,-26 22 23 0 0,-2-1 1 0 0,1 1-1 0 0,0-2 0 0 0,-1 1 0 0 0,-1 0 0 0 0,1-1 1 0 0,-1 1-1 0 0,0-1 0 0 0,-1 0 0 0 0,0 0 0 0 0,0 0 1 0 0,0-12-1 0 0,0-1 47 0 0,0 1 0 0 0,-2 0 0 0 0,-5-40 0 0 0,5 52-93 0 0,-2 0 0 0 0,1 0 0 0 0,-1 0 0 0 0,0 0-1 0 0,-1 1 1 0 0,0-1 0 0 0,0 0 0 0 0,-1 1 0 0 0,1 0 0 0 0,-2 0-1 0 0,1 0 1 0 0,-1 1 0 0 0,0-1 0 0 0,0 1 0 0 0,-1 0 0 0 0,0 1-1 0 0,0-1 1 0 0,0 1 0 0 0,-1 0 0 0 0,1 1 0 0 0,-1 0 0 0 0,0 0-1 0 0,-1 0 1 0 0,1 1 0 0 0,-1 0 0 0 0,1 0 0 0 0,-1 1 0 0 0,-9-2-1 0 0,-19-2-11 0 0,0 1-1 0 0,0 2 0 0 0,-1 2 0 0 0,-64 6 1 0 0,32 3-469 0 0,-105 28 0 0 0,172-36 465 0 0,-100 29-1159 0 0,86-23 633 0 0,0 0 0 0 0,1 1 0 0 0,-1 1 0 0 0,-17 12 0 0 0,10-1-657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2:31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82 6553 0 0,'0'0'224'0'0,"1"3"-16"0"0,-1-1-177 0 0,0-1 1 0 0,1 0 0 0 0,-1 0 0 0 0,0 0-1 0 0,0 0 1 0 0,1 1 0 0 0,-1-1-1 0 0,1 0 1 0 0,-1 0 0 0 0,1 0 0 0 0,-1 0-1 0 0,1 0 1 0 0,0 0 0 0 0,-1 0-1 0 0,1 0 1 0 0,0 0 0 0 0,0 0 0 0 0,0-1-1 0 0,0 1 1 0 0,0 0 0 0 0,0 0-1 0 0,0-1 1 0 0,0 1 0 0 0,0-1 0 0 0,0 1-1 0 0,0-1 1 0 0,0 1 0 0 0,0-1-1 0 0,1 0 1 0 0,-1 1 0 0 0,0-1 0 0 0,0 0-1 0 0,0 0 1 0 0,1 0 0 0 0,-1 0 0 0 0,0 0-1 0 0,0 0 1 0 0,0 0 0 0 0,1 0-1 0 0,-1-1 1 0 0,0 1 0 0 0,0 0 0 0 0,0-1-1 0 0,0 1 1 0 0,1-1 0 0 0,0 0-1 0 0,193-63 2655 0 0,-148 52-2434 0 0,1 2-1 0 0,62-5 0 0 0,47 8-1532 0 0,-137 7 404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01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10 276 1596 0 0,'0'0'178'0'0,"-3"1"-52"0"0,-3 0 168 0 0,19-10-120 0 0,26-15 44 0 0,6 2-31 0 0,1 1 1 0 0,2 3 0 0 0,69-18-1 0 0,101-26 421 0 0,-174 50-498 0 0,204-45 356 0 0,-208 50-395 0 0,-1 2 1 0 0,1 2 0 0 0,0 2 0 0 0,53 4-1 0 0,321 57 257 0 0,50 5-250 0 0,-437-63-48 0 0,318 34 290 0 0,-4 22-219 0 0,-80-11 11 0 0,-203-41 104 0 0,1-3 0 0 0,90-7 0 0 0,-62-2-160 0 0,127 8 0 0 0,-99 7-95 0 0,-58-2 113 0 0,1-3 0 0 0,98-6 1 0 0,-147 1-54 0 0,45-4 184 0 0,104-25 1 0 0,16-22-165 0 0,-170 51-234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09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69 2096 0 0,'0'0'1564'0'0,"-3"3"-1131"0"0,2-1-375 0 0,-1 1-1 0 0,1-1 1 0 0,-1 0-1 0 0,1 0 1 0 0,0 1-1 0 0,0-1 1 0 0,0 1-1 0 0,0-1 1 0 0,0 1-1 0 0,0-1 1 0 0,1 1-1 0 0,0 0 1 0 0,-1-1-1 0 0,1 1 1 0 0,0 2-1 0 0,0-3-27 0 0,1 0 0 0 0,-1 0 1 0 0,1 0-1 0 0,-1-1 0 0 0,1 1 0 0 0,0 0 0 0 0,0-1 0 0 0,0 1 0 0 0,0-1 0 0 0,0 1 0 0 0,0-1 0 0 0,0 1 1 0 0,0-1-1 0 0,1 1 0 0 0,-1-1 0 0 0,1 0 0 0 0,-1 0 0 0 0,1 0 0 0 0,-1 0 0 0 0,1 0 0 0 0,-1 0 0 0 0,1 0 1 0 0,0-1-1 0 0,-1 1 0 0 0,5 0 0 0 0,2 1 37 0 0,0 0 0 0 0,0 0 0 0 0,0-1 0 0 0,1-1-1 0 0,-1 1 1 0 0,0-1 0 0 0,1-1 0 0 0,-1 0 0 0 0,16-3 0 0 0,6-4 71 0 0,39-14-1 0 0,-21 5-102 0 0,94-24-15 0 0,37-12-1101 0 0,-151 43 483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11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93 138 2248 0 0,'-59'24'520'0'0,"54"-21"-333"0"0,1-2 54 0 0,-19 6 433 0 0,23-7-664 0 0,0 0 0 0 0,0 0 1 0 0,0 0-1 0 0,0 0 1 0 0,0 0-1 0 0,0 0 1 0 0,0 0-1 0 0,0 0 1 0 0,0 0-1 0 0,0-1 1 0 0,0 1-1 0 0,0 0 0 0 0,0 0 1 0 0,0 0-1 0 0,0 0 1 0 0,0 0-1 0 0,0 0 1 0 0,0 0-1 0 0,0 0 1 0 0,0 0-1 0 0,0 0 1 0 0,0 0-1 0 0,0 0 1 0 0,0 0-1 0 0,0 0 0 0 0,0 0 1 0 0,0 0-1 0 0,0 0 1 0 0,0 0-1 0 0,0-1 1 0 0,0 1-1 0 0,0 0 1 0 0,0 0-1 0 0,0 0 1 0 0,-1 0-1 0 0,1 0 0 0 0,0 0 1 0 0,0 0-1 0 0,0 0 1 0 0,0 0-1 0 0,0 0 1 0 0,0 0-1 0 0,0 0 1 0 0,0 0-1 0 0,0 0 1 0 0,0 0-1 0 0,0 0 1 0 0,0 0-1 0 0,0 0 0 0 0,0 0 1 0 0,-1 0-1 0 0,1 0 1 0 0,0 0-1 0 0,0 0 1 0 0,0 1-1 0 0,15-10 297 0 0,19-6 161 0 0,1 1-1 0 0,1 2 1 0 0,72-14-1 0 0,-57 14-336 0 0,364-63-618 0 0,-362 67-308 0 0,-49 8 142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15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3708 0 0,'236'9'116'0'0,"697"5"1213"0"0,-748-26-762 0 0,-181 12-509 0 0,-1-1-160 0 0,12-4-134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17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2756 0 0,'554'19'658'0'0,"-426"-16"-222"0"0,181-20 0 0 0,-305 16-300 0 0,21-2-272 0 0,-11 3-54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4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4227 568 3508 0 0,'-96'-72'190'0'0,"-2"4"-1"0"0,-4 4 0 0 0,-2 5 0 0 0,-156-64 1 0 0,162 85-94 0 0,-1 4 1 0 0,-2 5 0 0 0,-1 4 0 0 0,-1 5-1 0 0,-137-10 1 0 0,95 24-110 0 0,1 6 0 0 0,-1 7-1 0 0,1 5 1 0 0,0 7 0 0 0,2 6 0 0 0,-228 71-1 0 0,-177 109 60 0 0,386-130-46 0 0,-195 121 0 0 0,307-164 6 0 0,2 1 0 0 0,-86 80 0 0 0,104-84-9 0 0,1 1-1 0 0,2 2 1 0 0,1 1 0 0 0,2 1-1 0 0,-20 39 1 0 0,23-35 10 0 0,1 1 1 0 0,3 2-1 0 0,1-1 0 0 0,2 2 1 0 0,1 0-1 0 0,3 0 0 0 0,1 1 1 0 0,3 0-1 0 0,1 0 1 0 0,2 0-1 0 0,2 1 0 0 0,2-1 1 0 0,2 0-1 0 0,1 0 0 0 0,21 75 1 0 0,-8-62 40 0 0,3-2 0 0 0,2 0 0 0 0,3-2 0 0 0,1 0-1 0 0,3-2 1 0 0,2-2 0 0 0,2 0 0 0 0,3-3 0 0 0,1 0 0 0 0,2-3 0 0 0,59 49 0 0 0,-36-40-12 0 0,3-4 0 0 0,1-2 0 0 0,3-3 0 0 0,1-3 1 0 0,2-3-1 0 0,1-4 0 0 0,125 37 0 0 0,-97-42 21 0 0,2-5 0 0 0,184 15 0 0 0,214-28 43 0 0,-371-15 29 0 0,0-6 0 0 0,207-47-1 0 0,-184 24-24 0 0,-1-8 0 0 0,147-62 0 0 0,-233 77-26 0 0,-2-2 0 0 0,-1-4 0 0 0,-2-2-1 0 0,-1-3 1 0 0,71-60 0 0 0,-100 72-40 0 0,-2-2-1 0 0,-1-1 1 0 0,-1-2-1 0 0,34-50 1 0 0,-48 59-24 0 0,0-1 1 0 0,-1-1 0 0 0,-1 0 0 0 0,-2-1 0 0 0,0 0 0 0 0,-2 0 0 0 0,9-49 0 0 0,-11 26-12 0 0,-2 0-1 0 0,-4-82 1 0 0,-25-98 49 0 0,8 125-31 0 0,-5 0 0 0 0,-70-198 0 0 0,67 241-16 0 0,-2 0 0 0 0,-3 2 0 0 0,-2 2 0 0 0,-3 1 0 0 0,-83-103 0 0 0,95 134-17 0 0,-1 1 1 0 0,-1 0-1 0 0,-2 2 0 0 0,0 1 0 0 0,-1 1 1 0 0,-1 2-1 0 0,-1 1 0 0 0,0 1 1 0 0,-1 1-1 0 0,-1 2 0 0 0,-53-15 0 0 0,79 27-149 0 0,0 0 0 0 0,0 0 0 0 0,0 1 0 0 0,0 0 0 0 0,-10 1 0 0 0,8 0-60 0 0,1-1-252 0 0,5 0 402 0 0,1 0 0 0 0,0 0 1 0 0,-1 0-1 0 0,1 0 0 0 0,-1 0 0 0 0,1 1 0 0 0,0-1 0 0 0,-1 0 0 0 0,1 1 0 0 0,0-1 0 0 0,-1 1 0 0 0,1-1 0 0 0,0 1 0 0 0,-1 0 0 0 0,1 0 0 0 0,0 0 0 0 0,-1 1 0 0 0,-13 8-703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4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2248 0 0,'15'10'32'0'0,"-15"-3"124"0"0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6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2769 851 504 0 0,'6'-28'90'0'0,"-1"1"-1"0"0,-1-1 1 0 0,-1 0 0 0 0,-2 0 0 0 0,0 0-1 0 0,-2 0 1 0 0,-6-37 0 0 0,2 42-39 0 0,0 1-1 0 0,-1 0 1 0 0,-1 0 0 0 0,-2 1 0 0 0,0 0 0 0 0,-1 0 0 0 0,0 1 0 0 0,-2 0 0 0 0,-20-25 0 0 0,8 16 3 0 0,-1 1 0 0 0,-2 1 1 0 0,0 1-1 0 0,-2 1 0 0 0,-1 2 1 0 0,0 1-1 0 0,-2 1 0 0 0,-62-30 1 0 0,49 32-23 0 0,1 2 0 0 0,-2 2 1 0 0,0 2-1 0 0,-1 2 0 0 0,0 2 0 0 0,-74-5 1 0 0,32 11-6 0 0,1 3 1 0 0,-1 5 0 0 0,1 3-1 0 0,1 5 1 0 0,0 3 0 0 0,-123 39 0 0 0,94-15 23 0 0,2 5 0 0 0,2 5 1 0 0,2 5-1 0 0,-112 75 0 0 0,177-100-3 0 0,1 2-1 0 0,1 2 1 0 0,2 2-1 0 0,2 2 1 0 0,1 1 0 0 0,2 2-1 0 0,2 1 1 0 0,-34 56-1 0 0,44-58-33 0 0,2 0 0 0 0,2 2 0 0 0,2 0 0 0 0,2 1 0 0 0,1 1 0 0 0,2 0 0 0 0,3 1 0 0 0,1 0 0 0 0,2 1 0 0 0,0 47 0 0 0,7-43 7 0 0,1 0 0 0 0,3 0-1 0 0,2-1 1 0 0,3 1 0 0 0,1-1 0 0 0,3-1-1 0 0,1 0 1 0 0,3-1 0 0 0,2-1-1 0 0,2 0 1 0 0,1-2 0 0 0,3 0 0 0 0,2-2-1 0 0,1 0 1 0 0,55 60 0 0 0,-26-43 15 0 0,2-2 0 0 0,2-2 0 0 0,91 60 1 0 0,222 114 66 0 0,-290-183-40 0 0,2-2 1 0 0,2-5 0 0 0,132 40-1 0 0,-176-68 28 0 0,0-1 0 0 0,0-3 0 0 0,78 3-1 0 0,-87-10-1 0 0,-1-2 0 0 0,1-1 0 0 0,-1-1-1 0 0,0-2 1 0 0,53-17 0 0 0,-26 1-39 0 0,0-3 1 0 0,-2-3-1 0 0,110-69 1 0 0,147-133-21 0 0,-252 181-5 0 0,-14 11-5 0 0,-3-2-1 0 0,75-81 0 0 0,-105 102-16 0 0,-2-1 0 0 0,0 0 0 0 0,-1-1 0 0 0,-1-1 0 0 0,-1 0-1 0 0,-1-1 1 0 0,-2 0 0 0 0,0 0 0 0 0,10-44 0 0 0,-10 21 6 0 0,-3-1 0 0 0,-2 0 0 0 0,-2 0 0 0 0,-2 0 0 0 0,-2 0 0 0 0,-12-68 0 0 0,2 52-5 0 0,-3 0 0 0 0,-3 1 0 0 0,-3 1 1 0 0,-33-69-1 0 0,-77-129 41 0 0,101 209-26 0 0,-1 1 0 0 0,-76-87 0 0 0,37 60 34 0 0,-3 4 0 0 0,-4 3 0 0 0,-2 4 1 0 0,-135-86-1 0 0,188 135-199 0 0,-1 1 1 0 0,-1 2-1 0 0,0 1 1 0 0,-1 1-1 0 0,0 1 1 0 0,-59-12-1 0 0,80 21-356 0 0,-8-3-109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6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1 132 0 0,'0'0'616'0'0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7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 1028 0 0,'0'0'534'0'0,"4"0"-444"0"0,-1 0-31 0 0,-1 0 25 0 0,0-1 0 0 0,0 1 1 0 0,0 0-1 0 0,0 0 0 0 0,0 0 0 0 0,0 0 0 0 0,0 0 0 0 0,0 1 0 0 0,0-1 0 0 0,0 1 0 0 0,0-1 0 0 0,0 1 0 0 0,-1 0 0 0 0,4 1 0 0 0,-4-1 202 0 0,26 4 42 0 0,21-8-210 0 0,-1-2 0 0 0,81-19 0 0 0,21-3-118 0 0,75 13-502 0 0,-184 14 128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8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0 876 0 0,'0'0'637'0'0,"-5"1"-550"0"0,-4-1-60 0 0,4 1-6 0 0,-1-1-1 0 0,1 0 1 0 0,-1 1-1 0 0,0 0 1 0 0,1 0-1 0 0,-1 1 1 0 0,1 0 0 0 0,-9 3-1 0 0,14-5-17 0 0,0 1-1 0 0,0-1 1 0 0,0 0-1 0 0,-1 0 1 0 0,1 0-1 0 0,0 0 1 0 0,0 0-1 0 0,0 0 1 0 0,0 0-1 0 0,0 1 1 0 0,0-1-1 0 0,-1 0 1 0 0,1 0-1 0 0,0 0 1 0 0,0 0 0 0 0,0 1-1 0 0,0-1 1 0 0,0 0-1 0 0,0 0 1 0 0,0 0-1 0 0,0 0 1 0 0,0 1-1 0 0,0-1 1 0 0,0 0-1 0 0,0 0 1 0 0,0 0-1 0 0,0 1 1 0 0,0-1-1 0 0,0 0 1 0 0,0 0-1 0 0,0 0 1 0 0,0 1-1 0 0,0-1 1 0 0,0 0-1 0 0,0 0 1 0 0,0 0 0 0 0,0 0-1 0 0,0 1 1 0 0,0-1-1 0 0,1 0 1 0 0,-1 0-1 0 0,0 0 1 0 0,10 7 66 0 0,15 3 31 0 0,42 4 99 0 0,0-2 0 0 0,105 5 0 0 0,141-14-348 0 0,-181-4-137 0 0,-93 1-6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23:28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364 141 1864 0 0,'0'0'-111'0'0,"-2"-2"44"0"0,-1 0 64 0 0,-1 0 0 0 0,1 0-1 0 0,-1 0 1 0 0,1 1 0 0 0,-1-1 0 0 0,0 1-1 0 0,0 0 1 0 0,0 0 0 0 0,-7 0 0 0 0,-40-2 47 0 0,33 3-17 0 0,-163 2 1314 0 0,179-1-1329 0 0,-1-1 0 0 0,0 1 0 0 0,1-1 0 0 0,-1 1 0 0 0,1 0 0 0 0,-1 0-1 0 0,1 0 1 0 0,-1 0 0 0 0,1 1 0 0 0,-1-1 0 0 0,1 1 0 0 0,0-1 0 0 0,0 1 0 0 0,0 0-1 0 0,0 0 1 0 0,0 0 0 0 0,0 0 0 0 0,1 0 0 0 0,-1 0 0 0 0,1 0 0 0 0,-1 1 0 0 0,-1 4-1 0 0,-1 1 24 0 0,2 1 0 0 0,-1 0 0 0 0,1 0 0 0 0,-2 19 0 0 0,3-18-12 0 0,1-1 1 0 0,-1 0 0 0 0,2 0-1 0 0,-1 0 1 0 0,1 0 0 0 0,1-1 0 0 0,3 16 0 0 0,21 50 80 0 0,-26-73-104 0 0,7 16 44 0 0,0 0 1 0 0,2 0-1 0 0,0-1 0 0 0,1 0 0 0 0,0 0 0 0 0,1-1 0 0 0,1-1 0 0 0,1 0 0 0 0,0 0 0 0 0,19 14 1 0 0,-19-18 41 0 0,1-1 0 0 0,-1 0-1 0 0,2-1 1 0 0,-1-1 0 0 0,1 0 0 0 0,0-1 0 0 0,0 0 0 0 0,1-1 0 0 0,0-1 0 0 0,0-1 0 0 0,0 0 0 0 0,17 0 0 0 0,-6-2 44 0 0,1-2 0 0 0,-1 0 0 0 0,1-2 0 0 0,-1-1 0 0 0,0-1 0 0 0,0-2 0 0 0,-1 0 0 0 0,36-16 0 0 0,-29 9-18 0 0,-1-2-1 0 0,-1-2 1 0 0,0-1 0 0 0,-2-1-1 0 0,0-1 1 0 0,26-25 0 0 0,-45 36-19 0 0,0-1 1 0 0,0 0-1 0 0,0 0 1 0 0,-2-1 0 0 0,1 0-1 0 0,-2 0 1 0 0,0-1-1 0 0,0 0 1 0 0,-1 0 0 0 0,0-1-1 0 0,6-25 1 0 0,-11 31-77 0 0,1 0-1 0 0,-1 0 1 0 0,0 0 0 0 0,-1 0 0 0 0,0 0-1 0 0,-1 0 1 0 0,1 0 0 0 0,-1 0 0 0 0,-1 1 0 0 0,0-1-1 0 0,0 0 1 0 0,0 0 0 0 0,-1 1 0 0 0,0 0-1 0 0,0-1 1 0 0,-1 1 0 0 0,0 0 0 0 0,0 1-1 0 0,-1-1 1 0 0,0 1 0 0 0,0 0 0 0 0,0 0-1 0 0,-7-5 1 0 0,-1 0-18 0 0,-1 1 0 0 0,0 0-1 0 0,-1 1 1 0 0,0 1 0 0 0,0 0-1 0 0,-1 1 1 0 0,0 1 0 0 0,0 1-1 0 0,0 0 1 0 0,-1 1 0 0 0,0 0-1 0 0,-30-1 1 0 0,20 3-228 0 0,0 1-1 0 0,0 2 1 0 0,-1 1-1 0 0,1 1 1 0 0,0 1-1 0 0,1 2 1 0 0,-35 11-1 0 0,44-11-302 0 0,0 1-1 0 0,-31 17 0 0 0,11 1-428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8:58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226 147 1216 0 0,'0'0'6'0'0,"0"-1"1"0"0,-1 0-1 0 0,1 0 0 0 0,0 1 1 0 0,-1-1-1 0 0,1 0 0 0 0,-1 1 1 0 0,1-1-1 0 0,-1 0 0 0 0,0 1 1 0 0,1-1-1 0 0,-1 1 0 0 0,0-1 1 0 0,1 1-1 0 0,-1-1 0 0 0,0 1 1 0 0,-1-1-1 0 0,2 1 10 0 0,-1 0 1 0 0,1 0 0 0 0,0 0-1 0 0,-1 1 1 0 0,1-1 0 0 0,0 0-1 0 0,-1 0 1 0 0,1 0-1 0 0,0 1 1 0 0,0-1 0 0 0,-1 0-1 0 0,1 1 1 0 0,0-1 0 0 0,0 0-1 0 0,0 0 1 0 0,-1 1-1 0 0,1-1 1 0 0,0 0 0 0 0,0 1-1 0 0,0-1 1 0 0,0 1 0 0 0,0-1-1 0 0,0 0 1 0 0,0 1-1 0 0,0-1 1 0 0,0 1 0 0 0,0 32 422 0 0,1-23-400 0 0,2-1 1 0 0,-1 1-1 0 0,1-1 1 0 0,1 0-1 0 0,0 0 1 0 0,0 0-1 0 0,1 0 1 0 0,0 0-1 0 0,6 7 1 0 0,7 8 216 0 0,34 32 1 0 0,-34-38-95 0 0,-10-10-100 0 0,1-1 1 0 0,1 0 0 0 0,-1 0-1 0 0,1-1 1 0 0,12 6-1 0 0,-21-12-59 0 0,3 3 20 0 0,0-1 1 0 0,0 1 0 0 0,0-1-1 0 0,1 0 1 0 0,-1-1 0 0 0,1 1-1 0 0,-1-1 1 0 0,1 0 0 0 0,0 0-1 0 0,-1 0 1 0 0,1-1 0 0 0,0 0-1 0 0,0 0 1 0 0,-1 0-1 0 0,1 0 1 0 0,0-1 0 0 0,0 1-1 0 0,-1-1 1 0 0,1-1 0 0 0,6-1-1 0 0,-10 2-10 0 0,1-1 0 0 0,0 1-1 0 0,-1 0 1 0 0,1-1-1 0 0,0 1 1 0 0,-1-1 0 0 0,0 1-1 0 0,1-1 1 0 0,-1 0-1 0 0,0 1 1 0 0,0-1 0 0 0,0 0-1 0 0,0 0 1 0 0,0 0-1 0 0,1-4 1 0 0,5-28 100 0 0,-7 22-102 0 0,1 1 1 0 0,-2-1-1 0 0,0 1 0 0 0,0 0 1 0 0,-1-1-1 0 0,0 1 0 0 0,-1 0 1 0 0,-1 0-1 0 0,1 1 0 0 0,-7-12 1 0 0,4 9-17 0 0,-1 0-1 0 0,0 0 1 0 0,-2 1 0 0 0,1 0 0 0 0,-1 0 0 0 0,-1 1 0 0 0,-14-13-1 0 0,8 10 21 0 0,-1 1-1 0 0,0 0 0 0 0,-1 1 0 0 0,0 1 0 0 0,-1 1 0 0 0,0 0 0 0 0,-1 2 0 0 0,0 0 0 0 0,0 1 1 0 0,-1 1-1 0 0,-31-5 0 0 0,44 10-6 0 0,0 1 0 0 0,0-1 1 0 0,-1 2-1 0 0,1-1 0 0 0,0 1 1 0 0,0 0-1 0 0,-1 1 0 0 0,1 0 1 0 0,0 0-1 0 0,1 1 0 0 0,-1 0 1 0 0,-13 7-1 0 0,17-7-7 0 0,0-1-1 0 0,0 1 1 0 0,0 0 0 0 0,0 0-1 0 0,0 1 1 0 0,1-1 0 0 0,0 1 0 0 0,-1 0-1 0 0,2 0 1 0 0,-1 0 0 0 0,0 0 0 0 0,1 0-1 0 0,-1 1 1 0 0,1-1 0 0 0,1 1-1 0 0,-1-1 1 0 0,0 1 0 0 0,1 0 0 0 0,0 0-1 0 0,0 0 1 0 0,1-1 0 0 0,-1 9-1 0 0,1-6-2 0 0,0-1-1 0 0,0 0 1 0 0,1 1-1 0 0,-1-1 0 0 0,1 0 1 0 0,1 0-1 0 0,-1 0 1 0 0,1 0-1 0 0,0 0 0 0 0,0 0 1 0 0,1 0-1 0 0,0 0 1 0 0,0-1-1 0 0,0 1 0 0 0,1-1 1 0 0,0 0-1 0 0,0 0 1 0 0,6 6-1 0 0,-5-6-138 0 0,-1-1 0 0 0,1 0 0 0 0,1 0 0 0 0,-1 0-1 0 0,0 0 1 0 0,1-1 0 0 0,0 0 0 0 0,-1 0 0 0 0,1 0 0 0 0,0-1 0 0 0,1 0 0 0 0,-1 0-1 0 0,0 0 1 0 0,11 0 0 0 0,-13-2-263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8:59.8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0 876 0 0,'3'2'-462'0'0,"9"8"1958"0"0,-10-7-296 0 0,-7-3-819 0 0,3-1-103 0 0,-6-2-66 0 0,-6-3 525 0 0,14 6-735 0 0,0 0 1 0 0,-1 0 0 0 0,1 0 0 0 0,0 0-1 0 0,0 0 1 0 0,0 0 0 0 0,-1 0-1 0 0,1 0 1 0 0,0 0 0 0 0,0 0-1 0 0,0 0 1 0 0,-1 0 0 0 0,1 0-1 0 0,0 0 1 0 0,0 0 0 0 0,0 1 0 0 0,-1-1-1 0 0,1 0 1 0 0,0 0 0 0 0,0 0-1 0 0,0 0 1 0 0,0 0 0 0 0,0 1-1 0 0,-1-1 1 0 0,1 0 0 0 0,0 0-1 0 0,0 0 1 0 0,0 0 0 0 0,0 1-1 0 0,0-1 1 0 0,0 0 0 0 0,0 0 0 0 0,0 0-1 0 0,0 1 1 0 0,0-1 0 0 0,0 0-1 0 0,0 0 1 0 0,0 1 0 0 0,0-1-1 0 0,0 0 1 0 0,0 0 0 0 0,0 0-1 0 0,0 1 1 0 0,0-1 0 0 0,0 0 0 0 0,0 0-1 0 0,0 0 1 0 0,0 1 0 0 0,0-1-1 0 0,0 0 1 0 0,0 0 0 0 0,0 0-1 0 0,1 0 1 0 0,-1 1 0 0 0,0-1-1 0 0,0 0 1 0 0,3 8-3 0 0,0-1 1 0 0,1 1-1 0 0,0-1 0 0 0,0 0 1 0 0,1-1-1 0 0,8 12 0 0 0,39 37 22 0 0,-45-48-19 0 0,41 44 76 0 0,-46-48 132 0 0,1 0-134 0 0,70 74 264 0 0,-57-62-318 0 0,-3-4 110 0 0,0 1 0 0 0,-1 0 0 0 0,0 1-1 0 0,16 24 1 0 0,-27-35 763 0 0,-5-3-1130 0 0,1 1 60 0 0,0-1-1 0 0,-1 0 1 0 0,1 0-1 0 0,0 0 1 0 0,0-1-1 0 0,0 1 0 0 0,0-1 1 0 0,0 0-1 0 0,0 0 1 0 0,-3-2-1 0 0,-32-31-1233 0 0,25 20 733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9:03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0 4108 0 0,'0'0'703'0'0,"-1"1"-267"0"0,0-1 1 0 0,-1 1-1 0 0,1 0 0 0 0,0-1 1 0 0,0 1-1 0 0,0 0 1 0 0,0 0-1 0 0,0 0 0 0 0,0 0 1 0 0,-2 2-1 0 0,3 1-393 0 0,1 0 1 0 0,-1 0-1 0 0,0 1 0 0 0,1-1 1 0 0,0 0-1 0 0,0 0 0 0 0,3 7 1 0 0,2 8 39 0 0,10 84 72 0 0,-5-1 0 0 0,-3 2-1 0 0,-9 123 1 0 0,-3-157 88 0 0,-1 21-3281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9:37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26 2716 0 0,'11'-2'127'0'0,"-23"-2"-54"0"0,-24-1-39 0 0,1 3 257 0 0,-70 7 0 0 0,223-20-55 0 0,-108 14 336 0 0,-3 1-505 0 0,28-1-76 0 0,-19 3-19 0 0,-17 0 12 0 0,-9 2 0 0 0,-15 2 25 0 0,0-2-1 0 0,-32 3 1 0 0,34-6 87 0 0,1 2 0 0 0,-1 1 0 0 0,-29 8 0 0 0,96-18-71 0 0,40-18 45 0 0,-79 23 587 0 0,-5 1-655 0 0,1 0-1 0 0,-1 0 1 0 0,1 0 0 0 0,0 0 0 0 0,-1 0 0 0 0,1 0-1 0 0,-1 0 1 0 0,1 0 0 0 0,0 0 0 0 0,-1-1 0 0 0,1 1-1 0 0,-1 0 1 0 0,1 0 0 0 0,-1 0 0 0 0,1-1-1 0 0,-1 1 1 0 0,1 0 0 0 0,-1 0 0 0 0,1-1 0 0 0,-1 1-1 0 0,1-1 1 0 0,-1 1 0 0 0,1 0 0 0 0,-1-1 0 0 0,0 1-1 0 0,1-1 1 0 0,-1 0-3 0 0,0 1 0 0 0,-1-1-1 0 0,1 1 1 0 0,-1 0 0 0 0,1-1 0 0 0,0 1-1 0 0,-1 0 1 0 0,1-1 0 0 0,-1 1 0 0 0,1 0-1 0 0,0-1 1 0 0,-1 1 0 0 0,1 0 0 0 0,-1 0-1 0 0,1-1 1 0 0,-1 1 0 0 0,1 0 0 0 0,-1 0-1 0 0,1 0 1 0 0,-1 0 0 0 0,1 0-1 0 0,-1 0 1 0 0,0 0 0 0 0,1 0 0 0 0,-1 0-1 0 0,1 0 1 0 0,-1 0 0 0 0,1 0 0 0 0,-1 0-1 0 0,0 1 1 0 0,-28 1-4 0 0,0 2-1 0 0,-32 9 1 0 0,21-5 71 0 0,37-7-47 0 0,6 0-6 0 0,18-2-2 0 0,40-4-6 0 0,-46 4 3 0 0,131-20-16 0 0,-143 21 128 0 0,1-1-37 0 0,23 1-2 0 0,-27 0-80 0 0,1 0 0 0 0,-1 0 0 0 0,0 0 0 0 0,0 0 0 0 0,0 0 0 0 0,0 0 0 0 0,0 0 0 0 0,0 0 0 0 0,0 0 0 0 0,1 0 0 0 0,-1 0 0 0 0,0 0 0 0 0,0 0 0 0 0,0 0 0 0 0,0 0 0 0 0,0 0 0 0 0,0 0 0 0 0,1 0 0 0 0,-1 0 0 0 0,0 0 0 0 0,0 0 0 0 0,0 0 0 0 0,0 0 0 0 0,0 0 0 0 0,0 0 0 0 0,0 1 0 0 0,0-1 0 0 0,0 0 0 0 0,1 0 0 0 0,-1 0 0 0 0,0 0 0 0 0,0 0 0 0 0,0 0 0 0 0,0 0 0 0 0,0 0 0 0 0,0 1 0 0 0,0-1 0 0 0,0 0 0 0 0,0 0 0 0 0,0 0 0 0 0,0 0 0 0 0,0 0 0 0 0,0 0 0 0 0,0 0 0 0 0,0 1 0 0 0,0-1 0 0 0,0 0 0 0 0,0 0 0 0 0,0 0 0 0 0,0 0 0 0 0,0 0 0 0 0,0 0 0 0 0,0 1 0 0 0,0-1 0 0 0,-16 8 28 0 0,-24 5 6 0 0,-59 12 1 0 0,69-19-38 0 0,12 1 1 0 0,13-4 4 0 0,10-4 2 0 0,133-42-157 0 0,-135 42 96 0 0,-61 17-1627 0 0,54-15 1487 0 0,1 1-299 0 0,-16 3 310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9:49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1 189 2212 0 0,'4'-4'86'0'0,"-1"1"0"0"0,1 0 1 0 0,-1-1-1 0 0,1 0 0 0 0,-1 0 0 0 0,0 0 0 0 0,4-8 0 0 0,8-10 62 0 0,11-6-33 0 0,-24 25-41 0 0,8-2 49 0 0,-10 5-115 0 0,1-1 0 0 0,-1 1 0 0 0,1-1-1 0 0,-1 1 1 0 0,1-1 0 0 0,-1 1 0 0 0,1 0-1 0 0,0-1 1 0 0,-1 1 0 0 0,1 0 0 0 0,-1-1-1 0 0,1 1 1 0 0,0 0 0 0 0,-1 0 0 0 0,1 0-1 0 0,0-1 1 0 0,-1 1 0 0 0,1 0 0 0 0,0 0-1 0 0,-1 0 1 0 0,1 0 0 0 0,0 0 0 0 0,-1 1-1 0 0,1-1 1 0 0,0 0 0 0 0,-1 0 0 0 0,1 0-1 0 0,0 0 1 0 0,-1 1 0 0 0,2 0 0 0 0,1 0 1 0 0,0 2 0 0 0,-1-1 0 0 0,1 0 1 0 0,-1 1-1 0 0,1-1 0 0 0,-1 1 0 0 0,0 0 0 0 0,1-1 1 0 0,-2 1-1 0 0,1 0 0 0 0,0 0 0 0 0,0 1 1 0 0,-1-1-1 0 0,0 0 0 0 0,0 0 0 0 0,0 1 0 0 0,0-1 1 0 0,1 6-1 0 0,0 7 50 0 0,0 0 0 0 0,-1 26 0 0 0,-1-5 130 0 0,-1 0-1 0 0,-2 0 0 0 0,-13 59 1 0 0,13-84-93 0 0,-1 3 143 0 0,0 0 1 0 0,2 1-1 0 0,-2 20 0 0 0,4-36-236 0 0,0 0 1 0 0,-1-1-1 0 0,1 1 1 0 0,0 0-1 0 0,0 0 1 0 0,0 0-1 0 0,0-1 1 0 0,0 1-1 0 0,0 0 1 0 0,-1 0-1 0 0,1 0 1 0 0,0 0-1 0 0,0 0 1 0 0,0-1-1 0 0,-1 1 1 0 0,1 0 0 0 0,0 0-1 0 0,0 0 1 0 0,0 0-1 0 0,-1 0 1 0 0,1 0-1 0 0,0 0 1 0 0,0 0-1 0 0,0 0 1 0 0,-1 0-1 0 0,1 0 1 0 0,0 0-1 0 0,0 0 1 0 0,-1 0-1 0 0,1 0 1 0 0,0 0-1 0 0,0 0 1 0 0,0 0 0 0 0,-1 0-1 0 0,1 0 1 0 0,0 0-1 0 0,0 0 1 0 0,0 0-1 0 0,-1 0 1 0 0,1 1-1 0 0,0-1 1 0 0,0 0-1 0 0,0 0 1 0 0,-1 0-1 0 0,1 0 1 0 0,0 0-1 0 0,0 1 1 0 0,0-1 0 0 0,0 0-1 0 0,0 0 1 0 0,-1 0-1 0 0,1 0 1 0 0,0 1-1 0 0,0-1 1 0 0,0 0-1 0 0,0 0 1 0 0,0 1-1 0 0,0-1 1 0 0,0 0-1 0 0,0 1 1 0 0,-3-14 26 0 0,1 1 0 0 0,0-1 1 0 0,1 0-1 0 0,1 1 0 0 0,0-1 0 0 0,2-15 1 0 0,-1-9 100 0 0,-2-8 107 0 0,3-60 362 0 0,-1 89-509 0 0,0 1 0 0 0,2-1 0 0 0,0 1 0 0 0,6-20 0 0 0,-7 31 1191 0 0,3-10-1110 0 0,-1 9-176 0 0,-4 12 8 0 0,-10 60-6 0 0,-35 127 1 0 0,44-191-63 0 0,-4 9-189 0 0,3-8 271 0 0,5-11-5 0 0,9-31 6 0 0,-2 0 0 0 0,-2-1 0 0 0,7-70 0 0 0,-12 86-18 0 0,1-8 2 0 0,0 4 4 0 0,1-36 0 0 0,-5 49 18 0 0,0 11 145 0 0,-1 3-168 0 0,1-1 1 0 0,0 1-1 0 0,0-1 0 0 0,0 1 1 0 0,-1-1-1 0 0,1 1 0 0 0,0-1 0 0 0,-1 1 1 0 0,1-1-1 0 0,0 1 0 0 0,-1-1 0 0 0,1 1 1 0 0,-1 0-1 0 0,1-1 0 0 0,0 1 1 0 0,-1-1-1 0 0,1 1 0 0 0,-1 0 0 0 0,1 0 1 0 0,-1-1-1 0 0,0 1 0 0 0,1 0 1 0 0,-1 0-1 0 0,1 0 0 0 0,-1-1 0 0 0,1 1 1 0 0,-1 0-1 0 0,-1 0 0 0 0,0 2-5 0 0,-1 1 0 0 0,1-1-1 0 0,0 1 1 0 0,-1 0 0 0 0,1-1-1 0 0,0 1 1 0 0,1 0 0 0 0,-1 0-1 0 0,0 0 1 0 0,1 1 0 0 0,-2 5-1 0 0,-10 43-5 0 0,8-28 5 0 0,-9 30-27 0 0,0-2-8 0 0,-7 57-1 0 0,19-98-30 0 0,0 17-75 0 0,2-27 144 0 0,0-1-1 0 0,0 1 1 0 0,1 0-1 0 0,-1-1 1 0 0,0 1 0 0 0,0 0-1 0 0,1-1 1 0 0,-1 1 0 0 0,1-1-1 0 0,-1 1 1 0 0,0 0 0 0 0,1-1-1 0 0,-1 1 1 0 0,1-1 0 0 0,-1 1-1 0 0,1-1 1 0 0,-1 0 0 0 0,1 1-1 0 0,0-1 1 0 0,-1 1 0 0 0,1-1-1 0 0,-1 0 1 0 0,1 0 0 0 0,0 1-1 0 0,-1-1 1 0 0,1 0 0 0 0,0 0-1 0 0,0 0 1 0 0,-1 0 0 0 0,1 1-1 0 0,0-1 1 0 0,-1 0-1 0 0,1 0 1 0 0,0-1 0 0 0,3 1 1 0 0,-1-1 1 0 0,0 0 0 0 0,0 0 0 0 0,0 0-1 0 0,0 0 1 0 0,0 0 0 0 0,0-1-1 0 0,0 1 1 0 0,0-1 0 0 0,0 0-1 0 0,-1 0 1 0 0,1 0 0 0 0,-1 0-1 0 0,1-1 1 0 0,-1 1 0 0 0,2-4-1 0 0,6-5 5 0 0,-1-1 0 0 0,8-14 0 0 0,38-67-7 0 0,-52 90 68 0 0,-2 1-8 0 0,-1 2-57 0 0,1-1 0 0 0,-1 1 0 0 0,0-1 0 0 0,1 1 0 0 0,-1-1 0 0 0,0 1 0 0 0,1-1 0 0 0,-1 1 0 0 0,0 0 0 0 0,1-1 0 0 0,-1 1 0 0 0,1-1 0 0 0,-1 1 0 0 0,1 0-1 0 0,-1 0 1 0 0,1-1 0 0 0,-1 1 0 0 0,1 0 0 0 0,-1 0 0 0 0,1 0 0 0 0,-1-1 0 0 0,1 1 0 0 0,-1 0 0 0 0,1 0 0 0 0,0 0 0 0 0,-1 0 0 0 0,1 0 0 0 0,-1 0-1 0 0,1 0 1 0 0,-1 0 0 0 0,1 0 0 0 0,-1 1 0 0 0,1-1 0 0 0,0 0 0 0 0,0 1 1 0 0,0 1-1 0 0,0-1 1 0 0,0 0-1 0 0,-1 0 1 0 0,1 1-1 0 0,0-1 1 0 0,-1 0-1 0 0,1 1 1 0 0,-1-1-1 0 0,0 0 1 0 0,1 1-1 0 0,-1-1 1 0 0,0 2-1 0 0,1 9 4 0 0,-1 0 0 0 0,-1 19-1 0 0,0-13 10 0 0,-1 0-1 0 0,-1-1 0 0 0,0 1 0 0 0,-1 0 0 0 0,-1-1 0 0 0,-13 30 0 0 0,15-40 194 0 0,-3 4-3217 0 0,2-3 2234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8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 36 4352 0 0,'0'0'4277'0'0,"1"-4"-3906"0"0,0 0-265 0 0,5-18 954 0 0,-9 16-573 0 0,-9 9-360 0 0,1 5-39 0 0,0 0 1 0 0,1 0 0 0 0,0 2-1 0 0,0-1 1 0 0,1 1-1 0 0,0 0 1 0 0,-11 18 0 0 0,14-20-34 0 0,-20 27 226 0 0,-33 60 1 0 0,49-77-243 0 0,2 0 0 0 0,0 0 0 0 0,1 1 0 0 0,1 0 0 0 0,-7 34-1 0 0,10-34-39 0 0,1 1 0 0 0,1 0 0 0 0,0 0 0 0 0,2 0 0 0 0,0-1 0 0 0,2 1 0 0 0,4 21 0 0 0,-4-31-2 0 0,-1 0 1 0 0,2 0-1 0 0,0 0 1 0 0,0-1-1 0 0,1 1 1 0 0,0-1-1 0 0,0 0 1 0 0,1-1-1 0 0,0 1 1 0 0,1-1-1 0 0,0 0 1 0 0,0-1-1 0 0,1 1 1 0 0,-1-1-1 0 0,12 7 1 0 0,-10-10 3 0 0,-1 0-1 0 0,0 0 1 0 0,1-1 0 0 0,0 0 0 0 0,0 0 0 0 0,0-1 0 0 0,0 0 0 0 0,0-1-1 0 0,0 0 1 0 0,0 0 0 0 0,1-1 0 0 0,-1 0 0 0 0,0-1 0 0 0,0 0 0 0 0,1 0-1 0 0,16-6 1 0 0,-9 3-2 0 0,0-2 0 0 0,0 0 0 0 0,-1-1 0 0 0,0-1 0 0 0,0 0 0 0 0,0-1 0 0 0,25-21 0 0 0,-30 20 9 0 0,0 0 0 0 0,-1-1 0 0 0,0 0-1 0 0,-1-1 1 0 0,0 0 0 0 0,-1 0-1 0 0,10-20 1 0 0,-14 23-5 0 0,1-1-1 0 0,-1 0 1 0 0,-1 0 0 0 0,0 0-1 0 0,0-1 1 0 0,-1 1-1 0 0,0-1 1 0 0,-1 1-1 0 0,0-1 1 0 0,-1 0 0 0 0,0-10-1 0 0,-1 16-5 0 0,0 1 1 0 0,0 0-1 0 0,0 0 0 0 0,0 0 1 0 0,-1 0-1 0 0,1 0 0 0 0,-1 0 1 0 0,0 0-1 0 0,0 1 0 0 0,0-1 1 0 0,-1 1-1 0 0,1-1 0 0 0,-1 1 1 0 0,-6-6-1 0 0,4 5-6 0 0,-1 0 1 0 0,0 0-1 0 0,0 0 1 0 0,-1 0-1 0 0,1 1 1 0 0,-1 0-1 0 0,1 1 1 0 0,-9-3-1 0 0,-2 1-6 0 0,0 1-1 0 0,0 0 1 0 0,0 1 0 0 0,0 1-1 0 0,-1 1 1 0 0,-27 3-1 0 0,28-1-107 0 0,0 1 0 0 0,0 0 0 0 0,1 2 0 0 0,-1 0 0 0 0,1 0 0 0 0,0 2 0 0 0,-28 15 0 0 0,35-17 41 0 0,0 1 0 0 0,1 0-1 0 0,0 1 1 0 0,0 0-1 0 0,1 0 1 0 0,0 1 0 0 0,0 0-1 0 0,1 0 1 0 0,0 0-1 0 0,0 1 1 0 0,1 0-1 0 0,0 0 1 0 0,1 0 0 0 0,-5 14-1 0 0,-10 36-2009 0 0,18-56 1558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8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 4028 0 0,'1'-4'67'0'0,"16"-34"282"0"0,-15 34 2574 0 0,-1 1-2801 0 0,-1 3-116 0 0,0-1-1 0 0,0 1 0 0 0,0-1 0 0 0,0 1 1 0 0,0 0-1 0 0,0-1 0 0 0,1 1 0 0 0,-1 0 0 0 0,0-1 1 0 0,0 1-1 0 0,0-1 0 0 0,0 1 0 0 0,1 0 1 0 0,-1 0-1 0 0,0-1 0 0 0,0 1 0 0 0,1 0 0 0 0,-1-1 1 0 0,0 1-1 0 0,1 0 0 0 0,-1 0 0 0 0,0-1 1 0 0,1 1-1 0 0,-1 0 0 0 0,0 0 0 0 0,1 0 1 0 0,-1 0-1 0 0,1 0 0 0 0,-1-1 0 0 0,0 1 0 0 0,1 0 1 0 0,-1 0-1 0 0,1 0 0 0 0,-1 0 0 0 0,0 0 1 0 0,1 0-1 0 0,0 0 0 0 0,8 16 101 0 0,1 35 54 0 0,-10-45-117 0 0,44 220 949 0 0,-43-223-833 0 0,0 0-130 0 0,0-1 1 0 0,0 0 0 0 0,0-1 0 0 0,0 1 0 0 0,0 0 0 0 0,0 0-1 0 0,1 0 1 0 0,-1-1 0 0 0,0 1 0 0 0,1 0 0 0 0,-1-1 0 0 0,3 2 0 0 0,-3-2-15 0 0,0-1 0 0 0,0 1 0 0 0,0-1 0 0 0,0 1 1 0 0,0-1-1 0 0,0 1 0 0 0,0-1 0 0 0,0 0 1 0 0,0 1-1 0 0,0-1 0 0 0,0 0 0 0 0,0 0 0 0 0,0 0 1 0 0,1 0-1 0 0,-1 0 0 0 0,0 0 0 0 0,0 0 1 0 0,0 0-1 0 0,0 0 0 0 0,0-1 0 0 0,0 1 0 0 0,0 0 1 0 0,0-1-1 0 0,2 0 0 0 0,22-14 110 0 0,-24 14-125 0 0,21-17 37 0 0,-1-2 1 0 0,23-26 0 0 0,24-22-9 0 0,-59 60-19 0 0,0 1 0 0 0,1-1 0 0 0,0 2 0 0 0,0 0-1 0 0,20-9 1 0 0,-25 13-6 0 0,0 0 0 0 0,0 1 0 0 0,1-1 0 0 0,-1 1 0 0 0,1 0 0 0 0,-1 1 0 0 0,1 0 0 0 0,-1-1 0 0 0,1 2 0 0 0,0-1 0 0 0,-1 1 0 0 0,1-1 0 0 0,-1 2-1 0 0,0-1 1 0 0,1 1 0 0 0,-1-1 0 0 0,0 1 0 0 0,0 1 0 0 0,0-1 0 0 0,0 1 0 0 0,0 0 0 0 0,0 0 0 0 0,-1 0 0 0 0,0 1 0 0 0,0-1 0 0 0,0 1 0 0 0,0 0 0 0 0,0 1 0 0 0,-1-1 0 0 0,1 0-1 0 0,-1 1 1 0 0,0 0 0 0 0,-1 0 0 0 0,1 0 0 0 0,-1 0 0 0 0,0 0 0 0 0,0 0 0 0 0,-1 1 0 0 0,0-1 0 0 0,1 0 0 0 0,-2 1 0 0 0,1 0 0 0 0,-1-1 0 0 0,0 11 0 0 0,0-6 17 0 0,-1 0 0 0 0,0 1 0 0 0,0-1 0 0 0,-1 1 0 0 0,-1-1 0 0 0,1 0 0 0 0,-2 0 0 0 0,1 0 1 0 0,-2-1-1 0 0,1 1 0 0 0,-1-1 0 0 0,0 0 0 0 0,-1 0 0 0 0,0-1 0 0 0,-1 0 0 0 0,1 0 0 0 0,-2 0 0 0 0,1-1 1 0 0,-11 8-1 0 0,-2 0-178 0 0,-1-1 1 0 0,0-1 0 0 0,-1-1 0 0 0,-39 16 0 0 0,48-23-234 0 0,0-1 0 0 0,-1 0 1 0 0,1-1-1 0 0,-1 0 0 0 0,0-1 0 0 0,0-1 0 0 0,1 0 1 0 0,-1-1-1 0 0,-25-3 0 0 0,24 0-132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9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13 166 4312 0 0,'0'0'2460'0'0,"-2"-3"-2228"0"0,0 2-200 0 0,1-1-1 0 0,0 1 1 0 0,0-1-1 0 0,1 1 1 0 0,-1-1-1 0 0,0 1 1 0 0,0-1 0 0 0,1 0-1 0 0,-1 1 1 0 0,1-1-1 0 0,0 0 1 0 0,-1 1-1 0 0,1-1 1 0 0,0 0 0 0 0,0 0-1 0 0,0 1 1 0 0,0-1-1 0 0,0 0 1 0 0,0 0-1 0 0,1 1 1 0 0,-1-1-1 0 0,1 0 1 0 0,0-2 0 0 0,1 2-15 0 0,-1 0 0 0 0,1-1 1 0 0,0 1-1 0 0,0 0 0 0 0,0 0 1 0 0,0 0-1 0 0,0 0 0 0 0,1 0 0 0 0,-1 0 1 0 0,1 1-1 0 0,-1-1 0 0 0,1 1 1 0 0,-1 0-1 0 0,6-2 0 0 0,17-5 90 0 0,1 1 0 0 0,0 1 0 0 0,1 1 0 0 0,30-1 0 0 0,27-5 215 0 0,91-28 0 0 0,-172 38-436 0 0,16-4-250 0 0,-15 4 117 0 0,-1 1-97 0 0,16-2-1431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9.4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75 4800 0 0,'56'-19'403'0'0,"-51"17"-219"0"0,0-2 31 0 0,15-11 62 0 0,-15 11 726 0 0,0 1-659 0 0,13-11 21 0 0,-14 11 333 0 0,0 0-417 0 0,-3 2-261 0 0,0 0 0 0 0,0 1 1 0 0,0-1-1 0 0,0 0 0 0 0,1 1 0 0 0,-1-1 0 0 0,0 0 1 0 0,1 1-1 0 0,-1 0 0 0 0,1-1 0 0 0,-1 1 0 0 0,0 0 0 0 0,1-1 1 0 0,-1 1-1 0 0,1 0 0 0 0,-1 0 0 0 0,1 0 0 0 0,-1 1 1 0 0,0-1-1 0 0,1 0 0 0 0,-1 0 0 0 0,1 1 0 0 0,-1-1 0 0 0,0 1 1 0 0,1-1-1 0 0,-1 1 0 0 0,0 0 0 0 0,0-1 0 0 0,1 1 1 0 0,-1 0-1 0 0,0 0 0 0 0,0 0 0 0 0,0 0 0 0 0,0 0 0 0 0,0 0 1 0 0,0 0-1 0 0,0 0 0 0 0,0 0 0 0 0,-1 1 0 0 0,2 0 1 0 0,2 5 62 0 0,0 0 1 0 0,0 0 0 0 0,-1 1-1 0 0,1-1 1 0 0,-2 1 0 0 0,1 0-1 0 0,-1 0 1 0 0,0-1 0 0 0,-1 2-1 0 0,0-1 1 0 0,0 0 0 0 0,-1 0-1 0 0,0 0 1 0 0,-1 11 0 0 0,-3 16 307 0 0,-2-1-1 0 0,-10 38 1 0 0,5-26-296 0 0,-4 13-27 0 0,-10 59-170 0 0,25-115-74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9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98 4512 0 0,'-44'-2'198'0'0,"41"2"2018"0"0,0 0-1849 0 0,2 0-326 0 0,0 0 0 0 0,1 0 0 0 0,-1 0 0 0 0,0 0 0 0 0,0 0 0 0 0,1 0 0 0 0,-1 1 0 0 0,0-1 1 0 0,1 0-1 0 0,-1 0 0 0 0,0 0 0 0 0,1 1 0 0 0,-1-1 0 0 0,1 0 0 0 0,-1 1 0 0 0,0-1 0 0 0,1 1 0 0 0,-1-1 0 0 0,1 0 1 0 0,-1 1-1 0 0,1-1 0 0 0,-1 1 0 0 0,1-1 0 0 0,0 1 0 0 0,-1 0 0 0 0,0 0 0 0 0,2 0-4 0 0,0 0 1 0 0,-1-1-1 0 0,1 1 0 0 0,0 0 1 0 0,0-1-1 0 0,0 1 0 0 0,0-1 0 0 0,-1 1 1 0 0,1-1-1 0 0,0 1 0 0 0,0-1 0 0 0,0 0 1 0 0,0 1-1 0 0,0-1 0 0 0,1 0 0 0 0,47 9 549 0 0,8-6-289 0 0,-1-3 0 0 0,1-2 0 0 0,-1-2 0 0 0,0-3 0 0 0,-1-2 0 0 0,81-25 0 0 0,59-20 36 0 0,-139 40-821 0 0,-53 14 149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0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1 115 4760 0 0,'13'-60'264'0'0,"-12"55"-67"0"0,4-13 299 0 0,-3 14-383 0 0,-1-1 1256 0 0,0 3-871 0 0,0 0-456 0 0,0 1 1 0 0,-1 0 0 0 0,1 0 0 0 0,0-1 0 0 0,0 1-1 0 0,0 0 1 0 0,-1 0 0 0 0,1 0 0 0 0,0 0-1 0 0,0 0 1 0 0,1 0 0 0 0,-1 1 0 0 0,0-1-1 0 0,0 0 1 0 0,0 0 0 0 0,1 1 0 0 0,-1-1-1 0 0,0 1 1 0 0,0-1 0 0 0,1 1 0 0 0,-1 0 0 0 0,0-1-1 0 0,1 1 1 0 0,-1 0 0 0 0,1 0 0 0 0,-1 0-1 0 0,0 0 1 0 0,1 0 0 0 0,-1 0 0 0 0,1 0-1 0 0,-1 1 1 0 0,0-1 0 0 0,1 0 0 0 0,-1 1 0 0 0,0-1-1 0 0,1 1 1 0 0,-1 0 0 0 0,0-1 0 0 0,0 1-1 0 0,0 0 1 0 0,0 0 0 0 0,1-1 0 0 0,-1 1-1 0 0,0 0 1 0 0,0 0 0 0 0,-1 0 0 0 0,1 0-1 0 0,1 2 1 0 0,3 5 87 0 0,-1-1 0 0 0,0 1 1 0 0,0 0-1 0 0,-1 0 0 0 0,0 0 0 0 0,3 13 0 0 0,8 52 641 0 0,-10-29-285 0 0,-2 0 0 0 0,-3 0-1 0 0,-6 61 1 0 0,2-47-302 0 0,0-2-199 0 0,-1 21 102 0 0,4-25-3736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0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1 128 3908 0 0,'0'-2'88'0'0,"0"1"-76"0"0,0-1 0 0 0,0 1-1 0 0,0 0 1 0 0,1 0 0 0 0,-1 0-1 0 0,0 0 1 0 0,1 0 0 0 0,-1 0 0 0 0,1 0-1 0 0,-1 0 1 0 0,1 0 0 0 0,-1 0-1 0 0,1 0 1 0 0,0 0 0 0 0,-1 0-1 0 0,1 0 1 0 0,0 0 0 0 0,0 1-1 0 0,0-1 1 0 0,0 0 0 0 0,0 1-1 0 0,0-1 1 0 0,0 0 0 0 0,2 0-1 0 0,29-15 246 0 0,2 6 73 0 0,0 0 1 0 0,1 3-1 0 0,-1 1 0 0 0,53-3 1 0 0,2 0 207 0 0,210-23 468 0 0,-272 30-2703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1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1 4228 0 0,'0'0'1062'0'0,"-4"2"-695"0"0,0 0-250 0 0,1 1 1 0 0,0-1-1 0 0,0 1 0 0 0,0 0 0 0 0,0 0 1 0 0,0 0-1 0 0,1 0 0 0 0,-1 0 0 0 0,1 0 1 0 0,0 1-1 0 0,0-1 0 0 0,-3 7 0 0 0,5-8-89 0 0,0 0 0 0 0,-1 0 0 0 0,1 0 0 0 0,0 0 0 0 0,0-1 0 0 0,0 1 0 0 0,0 0 0 0 0,0 0 0 0 0,0 0 0 0 0,1 0 0 0 0,-1 0 0 0 0,1 0 0 0 0,-1 0 0 0 0,1-1 0 0 0,0 1 0 0 0,-1 0 0 0 0,1 0 0 0 0,0-1 0 0 0,0 1 0 0 0,0 0 0 0 0,1-1 0 0 0,-1 1 0 0 0,0-1 0 0 0,1 0 0 0 0,-1 1 0 0 0,0-1 0 0 0,1 0 0 0 0,0 0 0 0 0,2 1 0 0 0,0 1 24 0 0,1-1 0 0 0,-1 0 1 0 0,1 0-1 0 0,0 0 0 0 0,0 0 1 0 0,0-1-1 0 0,0 0 0 0 0,0 0 1 0 0,0 0-1 0 0,0-1 0 0 0,0 0 1 0 0,8 0-1 0 0,10-2 164 0 0,33-7 0 0 0,-27 4-131 0 0,186-38 91 0 0,-108 24-1477 0 0,-87 16 641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1.7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78 3868 0 0,'27'-52'279'0'0,"-24"47"235"0"0,-3 4-435 0 0,0 0 0 0 0,1-1-1 0 0,-1 1 1 0 0,0 0 0 0 0,0-1 0 0 0,0 1-1 0 0,0 0 1 0 0,0-1 0 0 0,0 1 0 0 0,0 0-1 0 0,0-1 1 0 0,-1 1 0 0 0,1 0 0 0 0,-1-2 0 0 0,-2 7 73 0 0,0-1 0 0 0,0 1 0 0 0,0 0 0 0 0,1 0 0 0 0,-1 1 0 0 0,1-1 0 0 0,-3 8 0 0 0,5-12-143 0 0,-15 37 802 0 0,2 1-1 0 0,-11 50 1 0 0,-9 81 921 0 0,29-146-1554 0 0,1-6-45 0 0,1 0 0 0 0,1-1 1 0 0,0 1-1 0 0,4 31 1 0 0,-2-38-69 0 0,1 1 0 0 0,1 0 1 0 0,-1-1-1 0 0,2 0 1 0 0,0 1-1 0 0,0-2 1 0 0,1 1-1 0 0,8 14 1 0 0,-5-12 85 0 0,0 0 1 0 0,1-1-1 0 0,0 0 1 0 0,17 16-1 0 0,-20-22-78 0 0,-1-1 0 0 0,1 0 1 0 0,1 0-1 0 0,-1-1 0 0 0,0 0 0 0 0,1 0 0 0 0,0 0 0 0 0,0-1 1 0 0,-1 0-1 0 0,15 3 0 0 0,-3-3 24 0 0,-1-1 0 0 0,1-1 0 0 0,0 0 1 0 0,0-1-1 0 0,0-1 0 0 0,-1 0 0 0 0,1-2 0 0 0,-1 0 0 0 0,22-8 0 0 0,-18 4-85 0 0,0-1-1 0 0,-1 0 0 0 0,0-2 1 0 0,0 0-1 0 0,-1-2 0 0 0,30-24 1 0 0,-46 34-80 0 0,-2 1-10 0 0,-1 0 75 0 0,1 1 1 0 0,-1 0-1 0 0,0 0 0 0 0,0-1 0 0 0,1 1 0 0 0,-1 0 0 0 0,0-1 0 0 0,0 1 0 0 0,0 0 0 0 0,0 0 1 0 0,-1-1-1 0 0,1 1 0 0 0,0 0 0 0 0,-1 0 0 0 0,1-1 0 0 0,0 1 0 0 0,-1 0 0 0 0,1 0 0 0 0,-1 0 1 0 0,0 0-1 0 0,1-1 0 0 0,-1 1 0 0 0,0 0 0 0 0,-1-1 0 0 0,-1 0 0 0 0,1 0 1 0 0,-1 0-1 0 0,0 0 0 0 0,0 1 0 0 0,1-1 0 0 0,-1 1 1 0 0,0 0-1 0 0,0 0 0 0 0,0 0 0 0 0,-4 0 1 0 0,-5-2-1 0 0,-1 2 0 0 0,0 0 0 0 0,0 0 0 0 0,-16 2 1 0 0,-9 3-14 0 0,0 1 0 0 0,0 2 0 0 0,0 2 0 0 0,-65 24 0 0 0,51-12-588 0 0,1 3 0 0 0,-75 47 0 0 0,122-69 131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2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31 4028 0 0,'0'0'2825'0'0,"1"-2"-2353"0"0,-1 0-253 0 0,1 0 0 0 0,-1-1 0 0 0,0 1 0 0 0,1 0 0 0 0,-1 0 0 0 0,0 0 0 0 0,0 0 0 0 0,0 0 0 0 0,-1-3 0 0 0,1 4-187 0 0,0 1 0 0 0,-1 0-1 0 0,1 0 1 0 0,0 0 0 0 0,0-1-1 0 0,0 1 1 0 0,0 0 0 0 0,0 0-1 0 0,0 0 1 0 0,0 0 0 0 0,0-1 0 0 0,-1 1-1 0 0,1 0 1 0 0,0 0 0 0 0,0 0-1 0 0,0 0 1 0 0,0 0 0 0 0,0 0-1 0 0,-1-1 1 0 0,1 1 0 0 0,0 0-1 0 0,0 0 1 0 0,0 0 0 0 0,-1 0 0 0 0,1 0-1 0 0,0 0 1 0 0,0 0 0 0 0,0 0-1 0 0,-1 0 1 0 0,1 0 0 0 0,0 0-1 0 0,0 0 1 0 0,0 0 0 0 0,-1 0-1 0 0,1 0 1 0 0,0 0 0 0 0,0 0 0 0 0,0 0-1 0 0,-1 0 1 0 0,-13 13-12 0 0,4 4 219 0 0,0 1 0 0 0,1 0 0 0 0,1 0 0 0 0,0 0 1 0 0,-5 21-1 0 0,-16 41 642 0 0,17-50-525 0 0,3 1 1 0 0,0 0 0 0 0,2 1 0 0 0,1 0 0 0 0,2 0 0 0 0,-1 40 0 0 0,4-54-168 0 0,1 0 1 0 0,1 0-1 0 0,0 0 1 0 0,2-1-1 0 0,0 1 0 0 0,6 19 1 0 0,-7-32-153 0 0,0-1 0 0 0,1 1 0 0 0,0-1 0 0 0,0 0 0 0 0,0 0 1 0 0,1 0-1 0 0,-1 0 0 0 0,1-1 0 0 0,0 1 0 0 0,0-1 0 0 0,0 0 0 0 0,0 0 0 0 0,0 0 0 0 0,1-1 0 0 0,0 0 1 0 0,-1 0-1 0 0,1 0 0 0 0,0 0 0 0 0,6 1 0 0 0,11 0 2 0 0,0 0 0 0 0,0-2 0 0 0,0 0-1 0 0,0-2 1 0 0,1 0 0 0 0,-1-1 0 0 0,24-7 0 0 0,-20 3-114 0 0,-1-1 0 0 0,1-1 0 0 0,-2-1 1 0 0,1-1-1 0 0,42-25 0 0 0,-35 15-84 0 0,-19 14 143 0 0,0-2 0 0 0,0 0 1 0 0,-1 0-1 0 0,0-1 0 0 0,-1-1 1 0 0,16-16-1 0 0,-26 25 12 0 0,0-1 0 0 0,0 1 0 0 0,0 0 0 0 0,0-1 0 0 0,0 1 0 0 0,0-1 0 0 0,0 1 1 0 0,-1-1-1 0 0,1 0 0 0 0,-1 1 0 0 0,1-1 0 0 0,-1 0 0 0 0,1 1 0 0 0,-1-1 0 0 0,0 0 0 0 0,0 1 0 0 0,0-1 0 0 0,0 0 0 0 0,0-1 0 0 0,-1 1 4 0 0,1 1 0 0 0,-1 0 1 0 0,0-1-1 0 0,1 1 0 0 0,-1 0 0 0 0,0 0 0 0 0,0 0 1 0 0,0 0-1 0 0,0 0 0 0 0,0-1 0 0 0,0 2 0 0 0,0-1 1 0 0,0 0-1 0 0,0 0 0 0 0,0 0 0 0 0,-1 0 0 0 0,1 1 1 0 0,-2-1-1 0 0,-2-1 1 0 0,0 0 0 0 0,-1 0 0 0 0,1 1 0 0 0,-1 0 0 0 0,1 0 0 0 0,-1 0 0 0 0,1 1 0 0 0,-1 0 0 0 0,0 0 0 0 0,-6 1 0 0 0,-75 16-1159 0 0,1 4 0 0 0,-103 39 1 0 0,-60 39-5719 0 0,219-89 5984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9:58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 5 3508 0 0,'0'0'2'0'0,"0"0"1"0"0,0 0-1 0 0,0-1 0 0 0,0 1 0 0 0,0 0 0 0 0,0 0 0 0 0,0 0 0 0 0,0-1 1 0 0,0 1-1 0 0,0 0 0 0 0,0 0 0 0 0,1 0 0 0 0,-1 0 0 0 0,0-1 0 0 0,0 1 1 0 0,0 0-1 0 0,0 0 0 0 0,0 0 0 0 0,1 0 0 0 0,-1 0 0 0 0,0-1 0 0 0,0 1 1 0 0,0 0-1 0 0,1 0 0 0 0,-1 0 0 0 0,0 0 0 0 0,0 0 0 0 0,0 0 0 0 0,1 0 1 0 0,-1 0-1 0 0,0 0 0 0 0,0 0 0 0 0,0 0 0 0 0,1 0 0 0 0,-1 0 0 0 0,0 0 1 0 0,0 0-1 0 0,0 0 0 0 0,1 0 0 0 0,-1 0 0 0 0,0 0 0 0 0,0 0 0 0 0,0 0 1 0 0,1 0-1 0 0,-1 0 0 0 0,0 1 0 0 0,0-1 0 0 0,0 0 0 0 0,1 0 0 0 0,-1 15 92 0 0,-11 32 78 0 0,8-38-115 0 0,-15 61 345 0 0,6-31-340 0 0,3 0 1 0 0,1 1 0 0 0,-4 57-1 0 0,8 25-115 0 0,13 129-1 0 0,-6-215-1318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49:59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0 129 2172 0 0,'5'-11'20'0'0,"-1"0"0"0"0,2 1 0 0 0,-1 0 0 0 0,1 0 0 0 0,1 0 0 0 0,0 1 0 0 0,0 0 0 0 0,14-13 0 0 0,-17 19-12 0 0,0 0 1 0 0,-1 0-1 0 0,1 1 1 0 0,0-1-1 0 0,0 1 0 0 0,1 0 1 0 0,-1 1-1 0 0,0-1 0 0 0,1 1 1 0 0,-1-1-1 0 0,0 1 1 0 0,1 0-1 0 0,0 1 0 0 0,-1-1 1 0 0,1 1-1 0 0,-1 0 1 0 0,1 0-1 0 0,0 1 0 0 0,-1-1 1 0 0,1 1-1 0 0,-1 0 0 0 0,1 0 1 0 0,-1 1-1 0 0,7 2 1 0 0,-6-2-8 0 0,-1 1 0 0 0,1-1 0 0 0,-1 1 0 0 0,1 1 0 0 0,-1-1 0 0 0,0 0 0 0 0,0 1 0 0 0,0 0 0 0 0,-1 0 0 0 0,1 0 0 0 0,-1 0 1 0 0,0 1-1 0 0,0-1 0 0 0,-1 1 0 0 0,1 0 0 0 0,-1 0 0 0 0,0 0 0 0 0,1 6 0 0 0,3 10 6 0 0,0 1 0 0 0,3 45 0 0 0,-8-56-2 0 0,1 8 84 0 0,-1 1 0 0 0,-1 0 1 0 0,-1 0-1 0 0,0-1 0 0 0,-2 1 1 0 0,-6 26-1 0 0,6-39-53 0 0,-1 0 1 0 0,0 0-1 0 0,0 0 1 0 0,0 0-1 0 0,-1-1 0 0 0,0 0 1 0 0,-7 7-1 0 0,12-12-35 0 0,-14 13 50 0 0,11-11 197 0 0,0-2-144 0 0,-20-1-3 0 0,22 0-87 0 0,0 0 0 0 0,0 0 0 0 0,1-1 0 0 0,-1 1 0 0 0,0 0 0 0 0,0 0 0 0 0,0-1 0 0 0,1 1 0 0 0,-1 0 0 0 0,0-1 0 0 0,0 1 0 0 0,1-1 0 0 0,-1 1 0 0 0,0-1 0 0 0,1 1 0 0 0,-1-1 0 0 0,1 1-1 0 0,-1-1 1 0 0,0 0 0 0 0,1 1 0 0 0,-1-1 0 0 0,1 0 0 0 0,0 1 0 0 0,-1-1 0 0 0,1 0 0 0 0,0 0 0 0 0,-1 1 0 0 0,1-1 0 0 0,0 0 0 0 0,0 0 0 0 0,0-1 0 0 0,0 0 3 0 0,0 0 0 0 0,0 0 0 0 0,1 0 0 0 0,0 0 0 0 0,-1 0 0 0 0,1 0 0 0 0,0 1-1 0 0,0-1 1 0 0,0 0 0 0 0,0 0 0 0 0,0 0 0 0 0,0 1 0 0 0,1-1 0 0 0,-1 1 0 0 0,2-3 0 0 0,25-18 59 0 0,-27 21-71 0 0,8-5 35 0 0,0 0 1 0 0,0 0-1 0 0,1 1 0 0 0,0 1 1 0 0,0-1-1 0 0,0 2 0 0 0,0-1 1 0 0,1 1-1 0 0,-1 1 0 0 0,1 0 1 0 0,16-1-1 0 0,-11 3 30 0 0,-1 1 0 0 0,1 0-1 0 0,-1 1 1 0 0,1 0 0 0 0,-1 2-1 0 0,0 0 1 0 0,24 9 0 0 0,-23-7-6 0 0,-1 1 0 0 0,1 0 1 0 0,-1 2-1 0 0,-1-1 0 0 0,21 17 1 0 0,-28-20 0 0 0,-1 1 0 0 0,0 1 0 0 0,0-1 0 0 0,0 1 0 0 0,-1 0 0 0 0,1 0 0 0 0,-2 1 0 0 0,1-1 1 0 0,-1 1-1 0 0,0 0 0 0 0,-1 0 0 0 0,4 13 0 0 0,-4-9 72 0 0,0 1-1 0 0,0-1 1 0 0,-2 1 0 0 0,2 18 0 0 0,-4-26-77 0 0,1-1 0 0 0,0 1 0 0 0,-1 0 0 0 0,0 0 1 0 0,0-1-1 0 0,-1 1 0 0 0,1-1 0 0 0,-1 1 0 0 0,0-1 1 0 0,0 0-1 0 0,0 1 0 0 0,-1-1 0 0 0,1 0 1 0 0,-7 6-1 0 0,2-3-24 0 0,-1 1-1 0 0,0-1 1 0 0,-1-1 0 0 0,0 1 0 0 0,0-1-1 0 0,0-1 1 0 0,-1 0 0 0 0,-14 5 0 0 0,-88 25 8 0 0,66-22-36 0 0,-55 12-85 0 0,-17 5-1644 0 0,114-28 1338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2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0 1788 0 0,'0'0'4'0'0,"1"1"-1"0"0,-1-1 1 0 0,0 0-1 0 0,1 0 1 0 0,-1 1-1 0 0,0-1 1 0 0,1 0-1 0 0,-1 0 1 0 0,0 1 0 0 0,1-1-1 0 0,-1 0 1 0 0,0 0-1 0 0,1 0 1 0 0,-1 0-1 0 0,0 0 1 0 0,1 0-1 0 0,-1 0 1 0 0,1 1-1 0 0,-1-1 1 0 0,0 0-1 0 0,1 0 1 0 0,-1 0 0 0 0,1-1-1 0 0,-1 1 1 0 0,0 0-1 0 0,1 0 1 0 0,6 1 193 0 0,-7 12-116 0 0,0-12-77 0 0,-14 54 262 0 0,3 1 0 0 0,-5 60 0 0 0,15-84-237 0 0,1-1 0 0 0,2 1-1 0 0,1-1 1 0 0,13 54 0 0 0,-9-58-18 0 0,2-1 0 0 0,0 0 0 0 0,2 0 0 0 0,1-1 1 0 0,0 0-1 0 0,2-1 0 0 0,1-1 0 0 0,1 0 1 0 0,1-2-1 0 0,24 26 0 0 0,-32-38-10 0 0,10 12 0 0 0,0-2 0 0 0,43 33 0 0 0,-56-47-8 0 0,1-1 0 0 0,0 0 0 0 0,0 0 0 0 0,0-1 0 0 0,1 0 0 0 0,-1 0 0 0 0,1 0-1 0 0,0-1 1 0 0,-1-1 0 0 0,1 1 0 0 0,0-1 0 0 0,0 0 0 0 0,0-1 0 0 0,14-1 0 0 0,-14 1-9 0 0,0-1 0 0 0,1-1 0 0 0,-1 1 0 0 0,0-1 0 0 0,0-1 0 0 0,0 1 1 0 0,0-2-1 0 0,-1 1 0 0 0,1-1 0 0 0,-1 0 0 0 0,0 0 0 0 0,0-1 0 0 0,0 0 0 0 0,-1 0 0 0 0,8-8 0 0 0,18-17-221 0 0,-14 14 60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03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 1980 0 0,'7'36'0'0'0,"-4"-1"16"0"0,2 2 4 0 0,-5-3-4 0 0,0-1 8 0 0,0-1 0 0 0,-5 0-16 0 0,2-1-8 0 0,-4-3-32 0 0,-3-2-28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6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144 102 2096 0 0,'-12'-1'68'0'0,"0"-2"-1"0"0,1 0 1 0 0,-19-7 0 0 0,27 9-51 0 0,-1 0 257 0 0,0 0-108 0 0,-11-4 2 0 0,12 4 269 0 0,-1 0-308 0 0,-11-2-14 0 0,11 3 152 0 0,1 0-189 0 0,-1 0 63 0 0,-12 1 535 0 0,13-1-224 0 0,10-2 26 0 0,92-20-267 0 0,-61 12-191 0 0,67-8 1 0 0,-46 13-23 0 0,28-4 78 0 0,0 4 0 0 0,108 7 0 0 0,-165 3-84 0 0,-1 0 1 0 0,0 2-1 0 0,36 14 0 0 0,-35-10 8 0 0,1-2-1 0 0,52 8 1 0 0,-73-16-29 0 0,0-2 0 0 0,0 1 0 0 0,0-1 0 0 0,0-1 0 0 0,-1 0 1 0 0,1 0-1 0 0,0-1 0 0 0,-1 0 0 0 0,1-1 0 0 0,-1 0 0 0 0,13-7 1 0 0,-22 11 23 0 0,0-1 1 0 0,1 1-1 0 0,-1 0 1 0 0,0 0 0 0 0,0 0-1 0 0,0 0 1 0 0,1-1 0 0 0,-1 1-1 0 0,0 0 1 0 0,0 0-1 0 0,0 0 1 0 0,0 0 0 0 0,1-1-1 0 0,-1 1 1 0 0,0 0 0 0 0,0 0-1 0 0,0-1 1 0 0,0 1-1 0 0,0 0 1 0 0,0 0 0 0 0,0-1-1 0 0,0 1 1 0 0,0 0 0 0 0,0 0-1 0 0,0-1 1 0 0,0 1-1 0 0,0 0 1 0 0,0 0 0 0 0,0-1-1 0 0,0 1 1 0 0,0 0 0 0 0,0 0-1 0 0,0-1 1 0 0,0 1-1 0 0,0 0 1 0 0,0 0 0 0 0,0-1-1 0 0,-1 1 1 0 0,1 0 0 0 0,0 0-1 0 0,0 0 1 0 0,0-1-1 0 0,0 1 1 0 0,-1 0 0 0 0,1 0-1 0 0,0 0 1 0 0,0-1 0 0 0,-1 1-1 0 0,-10-7-17 0 0,10 7 14 0 0,-11-5 8 0 0,0 0-1 0 0,-1 1 1 0 0,1 1 0 0 0,-1 0 0 0 0,0 0 0 0 0,-17 0-1 0 0,-84 1 46 0 0,82 2-23 0 0,-61 2 64 0 0,0 5-1 0 0,-137 27 0 0 0,121-13 1139 0 0,102-20-986 0 0,1 1-160 0 0,-65 16 356 0 0,55-15-303 0 0,9-2 115 0 0,17-2 133 0 0,70-6-160 0 0,102 3 1 0 0,32-1-202 0 0,-157 3 11 0 0,71 6 0 0 0,-8 1-11 0 0,-84-3-7 0 0,-25-1 238 0 0,0 0 0 0 0,0-1 0 0 0,0 0 0 0 0,0-1-1 0 0,0 0 1 0 0,14-3 0 0 0,-25 4-249 0 0,1 0 0 0 0,-1 0 1 0 0,1-1-1 0 0,-1 1 0 0 0,1 0 0 0 0,0 0 1 0 0,-1 0-1 0 0,1-1 0 0 0,-1 1 0 0 0,1 0 0 0 0,-1-1 1 0 0,1 1-1 0 0,-1 0 0 0 0,0-1 0 0 0,1 1 1 0 0,-1-1-1 0 0,1 1 0 0 0,-1-1 0 0 0,1 0 0 0 0,-6-6 13 0 0,-21-2-1 0 0,-12 2-54 0 0,1 2-1 0 0,-50 0 1 0 0,83 5-59 0 0,-18 0-5953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8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776 234 2016 0 0,'-14'-17'227'0'0,"0"0"1"0"0,-1 1-1 0 0,-18-15 0 0 0,12 13 501 0 0,-6-11 2478 0 0,12 16-3171 0 0,0 1 0 0 0,-1 0 0 0 0,-1 1 0 0 0,0 1 1 0 0,0 0-1 0 0,-1 2 0 0 0,0 0 0 0 0,-20-6 0 0 0,33 12-10 0 0,1 1 0 0 0,-1 0 0 0 0,0 0 0 0 0,0 0 0 0 0,1 0 0 0 0,-1 1 0 0 0,0 0 0 0 0,0 0 0 0 0,0 0 0 0 0,0 1 0 0 0,0 0 0 0 0,1-1 0 0 0,-9 4 0 0 0,2 1 85 0 0,-1 0 0 0 0,1 1 0 0 0,-19 12 0 0 0,18-10-94 0 0,-21 13 194 0 0,2 2 0 0 0,1 1-1 0 0,1 1 1 0 0,1 1 0 0 0,1 2 0 0 0,1 1-1 0 0,-26 39 1 0 0,42-53-182 0 0,0 1 0 0 0,1 0 0 0 0,1 1 0 0 0,1 0 0 0 0,0 0 0 0 0,1 1 0 0 0,-3 18 0 0 0,6-24-11 0 0,1 0 0 0 0,1 1 0 0 0,0-1 0 0 0,0 0 0 0 0,2 0 0 0 0,-1 1 0 0 0,1-1 0 0 0,1 0 0 0 0,0 0 0 0 0,1 0 1 0 0,7 18-1 0 0,3-3 1 0 0,1 0 1 0 0,34 49 0 0 0,-17-29 55 0 0,-23-35-41 0 0,0-2 1 0 0,0 1-1 0 0,1-1 1 0 0,0 0 0 0 0,1-1-1 0 0,0 0 1 0 0,0 0-1 0 0,1-1 1 0 0,17 9 0 0 0,-12-8-6 0 0,1-2 0 0 0,0 0 0 0 0,1 0 0 0 0,-1-2 0 0 0,1 0 0 0 0,23 3 0 0 0,-24-5-24 0 0,14 2 20 0 0,43 1 1 0 0,-63-6-11 0 0,0 0-1 0 0,0-1 1 0 0,0-1-1 0 0,0 0 1 0 0,0 0-1 0 0,0-1 1 0 0,15-6-1 0 0,1-4 3 0 0,-1-1 0 0 0,0-2-1 0 0,-1-1 1 0 0,-1 0 0 0 0,0-2 0 0 0,-2-1-1 0 0,0 0 1 0 0,32-41 0 0 0,-49 54-13 0 0,0-1-1 0 0,-1 1 1 0 0,1-1 0 0 0,-1-1 0 0 0,-1 1-1 0 0,0-1 1 0 0,0 1 0 0 0,0-1-1 0 0,-1 0 1 0 0,-1 0 0 0 0,0 0-1 0 0,0 0 1 0 0,0 0 0 0 0,-1 0 0 0 0,0 0-1 0 0,-3-11 1 0 0,-1-10-3 0 0,-1 1 0 0 0,-1-1-1 0 0,-17-44 1 0 0,13 45-98 0 0,-2-1-1 0 0,-28-52 1 0 0,34 73 65 0 0,0 0-1 0 0,0 1 1 0 0,0 0 0 0 0,-1 0 0 0 0,-1 0 0 0 0,1 1 0 0 0,-1 0-1 0 0,0 0 1 0 0,-1 1 0 0 0,1 0 0 0 0,-1 0 0 0 0,-14-6 0 0 0,10 7-63 0 0,-1 1 0 0 0,1 0-1 0 0,-1 0 1 0 0,1 2 0 0 0,-1 0 0 0 0,0 0 0 0 0,0 1 0 0 0,0 1 0 0 0,-18 1 0 0 0,1 3-765 0 0,1 2 0 0 0,0 0 0 0 0,-33 13 0 0 0,21-10-502 0 0,22-6 683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9.3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565 754 2288 0 0,'0'0'96'0'0,"-3"-3"22"0"0,-10-9 28 0 0,9 9 232 0 0,0-10 135 0 0,3 11-425 0 0,0 0-1 0 0,1-1 1 0 0,-1 1 0 0 0,0 0 0 0 0,1-1 0 0 0,-1 1-1 0 0,1 0 1 0 0,-1-4 0 0 0,2 0-40 0 0,0 0 1 0 0,0 0-1 0 0,0 1 1 0 0,1-1-1 0 0,-1 0 0 0 0,5-6 1 0 0,6-29 59 0 0,-7 8 62 0 0,0-39 0 0 0,-5 66 313 0 0,0-1-402 0 0,-3-36-8 0 0,-1-1 1 0 0,-3 0-1 0 0,-19-70 0 0 0,19 95-40 0 0,-1 0 0 0 0,-1 1 0 0 0,-1 1 0 0 0,0-1 0 0 0,-1 1 0 0 0,-19-20 0 0 0,22 25-34 0 0,2 5 1 0 0,1 0 0 0 0,-1 0 0 0 0,0 0 0 0 0,-1 1 0 0 0,0 0 0 0 0,0 0 0 0 0,0 1 1 0 0,-1-1-1 0 0,1 2 0 0 0,-1-1 0 0 0,0 1 0 0 0,-1 0 0 0 0,1 1 0 0 0,-1 0 1 0 0,1 0-1 0 0,-1 1 0 0 0,0 0 0 0 0,0 1 0 0 0,0 0 0 0 0,0 0 0 0 0,0 1 0 0 0,-1 0 1 0 0,1 0-1 0 0,0 1 0 0 0,0 0 0 0 0,0 1 0 0 0,0 0 0 0 0,1 1 0 0 0,-1 0 1 0 0,1 0-1 0 0,-1 0 0 0 0,1 1 0 0 0,0 1 0 0 0,-11 7 0 0 0,11-7-2 0 0,1 0-1 0 0,-1 1 0 0 0,1 0 1 0 0,0 0-1 0 0,1 1 0 0 0,0 0 1 0 0,0 0-1 0 0,0 0 0 0 0,1 1 1 0 0,0 0-1 0 0,1 0 0 0 0,-7 14 0 0 0,4 0 4 0 0,0 1 0 0 0,2-1-1 0 0,-5 43 1 0 0,0 15 15 0 0,0 81 0 0 0,3-64-372 0 0,7-93 144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19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95 2248 0 0,'0'0'1364'0'0,"-3"-4"-1274"0"0,-30-68 494 0 0,90 180-87 0 0,38 80-390 0 0,-40-62-139 0 0,-53-123 1077 0 0,0-1-980 0 0,-1-2-64 0 0,0 1 1 0 0,1-1-1 0 0,-1 0 1 0 0,0 1-1 0 0,1-1 0 0 0,-1 0 1 0 0,0 0-1 0 0,1 0 1 0 0,-1 0-1 0 0,0 0 0 0 0,1 0 1 0 0,-1 0-1 0 0,0-1 1 0 0,1 1-1 0 0,-1 0 0 0 0,0-1 1 0 0,0 1-1 0 0,1-1 1 0 0,-1 1-1 0 0,0-1 0 0 0,0 0 1 0 0,0 1-1 0 0,0-1 1 0 0,0 0-1 0 0,0 0 0 0 0,2-1 1 0 0,27-31-3 0 0,-21 23 5 0 0,14-20 10 0 0,32-53 1 0 0,-5 5-59 0 0,96-106-1827 0 0,-132 164 1432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22.0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78 4840 0 0,'66'-70'989'0'0,"-63"68"1160"0"0,1 0-1918 0 0,5-1-176 0 0,-9 3-51 0 0,0-1 0 0 0,0 1-1 0 0,0 0 1 0 0,0 0 0 0 0,0 0-1 0 0,0 0 1 0 0,0 0 0 0 0,0 0-1 0 0,1 0 1 0 0,-1 0 0 0 0,0 0-1 0 0,0 0 1 0 0,0 0 0 0 0,0 0-1 0 0,0 0 1 0 0,0 0 0 0 0,0 0-1 0 0,1 0 1 0 0,-1 0 0 0 0,0 1 0 0 0,0-1-1 0 0,0 0 1 0 0,0 0 0 0 0,0 0-1 0 0,0 0 1 0 0,0 0 0 0 0,0 0-1 0 0,1 0 1 0 0,-1 0 0 0 0,0 0-1 0 0,0 0 1 0 0,0 0 0 0 0,0 0-1 0 0,0 1 1 0 0,0-1 0 0 0,0 0-1 0 0,0 0 1 0 0,0 0 0 0 0,0 0-1 0 0,0 0 1 0 0,0 0 0 0 0,0 0 0 0 0,0 1-1 0 0,0-1 1 0 0,0 0 0 0 0,0 0-1 0 0,0 0 1 0 0,0 0 0 0 0,0 0-1 0 0,0 0 1 0 0,0 0 0 0 0,0 1-1 0 0,0-1 1 0 0,0 0 0 0 0,0 0-1 0 0,0 0 1 0 0,0 0 0 0 0,0 0-1 0 0,-3 8 64 0 0,1 0 0 0 0,-1 0-1 0 0,-1 0 1 0 0,0 0-1 0 0,0-1 1 0 0,-5 7-1 0 0,-35 46 277 0 0,20-29-151 0 0,-47 69 719 0 0,-81 155-1 0 0,84-108-600 0 0,61-128-287 0 0,1-1-1 0 0,0 2 1 0 0,2-1-1 0 0,0 0 1 0 0,1 1-1 0 0,0 22 1 0 0,4-37-20 0 0,-1 1 1 0 0,1-1-1 0 0,0 0 0 0 0,0 1 0 0 0,0-1 1 0 0,1 0-1 0 0,0 0 0 0 0,0 0 1 0 0,1 0-1 0 0,-1 0 0 0 0,1 0 0 0 0,0 0 1 0 0,0-1-1 0 0,0 0 0 0 0,1 0 1 0 0,0 1-1 0 0,0-2 0 0 0,0 1 0 0 0,0 0 1 0 0,0-1-1 0 0,1 0 0 0 0,-1 0 1 0 0,6 2-1 0 0,6 3-2 0 0,0-1 0 0 0,0 0 1 0 0,1-1-1 0 0,0-1 0 0 0,0-1 0 0 0,19 3 0 0 0,-11-4 5 0 0,0-1 0 0 0,1-1-1 0 0,-1-1 1 0 0,0-2 0 0 0,1 0-1 0 0,-1-1 1 0 0,0-2-1 0 0,-1-1 1 0 0,1 0 0 0 0,-1-2-1 0 0,0-1 1 0 0,-1-1 0 0 0,0-1-1 0 0,0-1 1 0 0,35-25-1 0 0,-50 30 1 0 0,0 0-1 0 0,-1 0 0 0 0,0-1 0 0 0,0 1 0 0 0,-1-1 0 0 0,0-1 0 0 0,-1 1 0 0 0,0-1 0 0 0,0 0 0 0 0,0-1 0 0 0,-1 1 0 0 0,5-19 1 0 0,-2-6-90 0 0,0 0 1 0 0,2-50 0 0 0,-8 70 25 0 0,0 8 4 0 0,-1 0 0 0 0,1 1 0 0 0,-1-1 0 0 0,-1 0 0 0 0,1 0 1 0 0,-1 1-1 0 0,0-1 0 0 0,-1 0 0 0 0,1 1 0 0 0,-1-1 0 0 0,0 1 0 0 0,-1 0 0 0 0,1 0 0 0 0,-4-5 0 0 0,3 6 9 0 0,0 0 0 0 0,0 0 1 0 0,-1 1-1 0 0,1-1 0 0 0,-1 1 0 0 0,0 0 0 0 0,0 1 0 0 0,0-1 0 0 0,0 0 1 0 0,-1 1-1 0 0,1 0 0 0 0,0 0 0 0 0,-1 0 0 0 0,0 1 0 0 0,1 0 0 0 0,-10-2 1 0 0,-8 1-57 0 0,0 0-1 0 0,-1 1 1 0 0,1 2 0 0 0,-1 0 0 0 0,1 1 0 0 0,0 1 0 0 0,0 2 0 0 0,0 0 0 0 0,0 1 0 0 0,1 1 0 0 0,0 1 0 0 0,0 1 0 0 0,1 0 0 0 0,0 2 0 0 0,-32 23 0 0 0,44-28-217 0 0,2 0 0 0 0,-1 0 0 0 0,1 0 0 0 0,0 1 0 0 0,0 0 0 0 0,0 0 0 0 0,-8 15 0 0 0,13-19-285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22.5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80 132 4272 0 0,'60'-105'780'0'0,"-58"101"-526"0"0,8-11 385 0 0,-8 12 1779 0 0,2 2-1912 0 0,-4 1-497 0 0,0-1 0 0 0,0 1 0 0 0,0 0 0 0 0,1 0 0 0 0,-1-1 0 0 0,0 1 0 0 0,0 0 0 0 0,1 0 0 0 0,-1 0 0 0 0,0-1 0 0 0,1 1 1 0 0,-1 0-1 0 0,0 0 0 0 0,0 0 0 0 0,1 0 0 0 0,-1 0 0 0 0,0-1 0 0 0,1 1 0 0 0,-1 0 0 0 0,0 0 0 0 0,1 0 0 0 0,-1 0 0 0 0,0 0 0 0 0,1 0 0 0 0,-1 0 0 0 0,0 0 0 0 0,1 0 0 0 0,-1 0 0 0 0,0 1 1 0 0,1-1-1 0 0,-1 0 0 0 0,0 0 0 0 0,1 0 0 0 0,-1 0 0 0 0,0 0 0 0 0,1 1 0 0 0,-1-1 0 0 0,0 0 0 0 0,0 0 0 0 0,1 0 0 0 0,-1 1 0 0 0,0-1 0 0 0,0 0 0 0 0,0 0 0 0 0,1 1 0 0 0,-1-1 0 0 0,0 0 1 0 0,0 1-1 0 0,0-1 0 0 0,0 0 0 0 0,1 0 0 0 0,-1 1 0 0 0,0-1 0 0 0,0 0 0 0 0,0 1 0 0 0,0-1 0 0 0,0 0 0 0 0,0 1 0 0 0,0 0 0 0 0,0 9 114 0 0,0 0-1 0 0,-1 1 1 0 0,0-1-1 0 0,-1 0 1 0 0,0 0-1 0 0,-6 18 0 0 0,-29 63 476 0 0,18-49-329 0 0,-5 19 242 0 0,-25 93 0 0 0,40-115-360 0 0,2 1 0 0 0,1 0-1 0 0,0 65 1 0 0,6-90-117 0 0,0-1 0 0 0,1 0 1 0 0,1 1-1 0 0,0-1 0 0 0,1 0 0 0 0,8 26 0 0 0,-9-36-26 0 0,0 1 1 0 0,1 0-1 0 0,-1-1 0 0 0,1 1 0 0 0,0-1 0 0 0,0 0 0 0 0,1 0 0 0 0,-1 0 0 0 0,1 0 1 0 0,0 0-1 0 0,0-1 0 0 0,0 0 0 0 0,0 0 0 0 0,1 0 0 0 0,-1 0 0 0 0,1-1 0 0 0,-1 0 1 0 0,1 0-1 0 0,0 0 0 0 0,0 0 0 0 0,0-1 0 0 0,7 1 0 0 0,-1 0-2 0 0,0-2 0 0 0,-1 0 0 0 0,1 0 0 0 0,0-1-1 0 0,0 0 1 0 0,-1-1 0 0 0,1 0 0 0 0,17-6 0 0 0,3-3-2 0 0,46-24 1 0 0,-43 15-6 0 0,-1-1 0 0 0,0-1 0 0 0,-2-2 0 0 0,-1-1 0 0 0,44-47 0 0 0,-71 69-8 0 0,0 0 1 0 0,0-1 0 0 0,-1 1 0 0 0,1-1-1 0 0,-1 0 1 0 0,1 1 0 0 0,-1-1 0 0 0,0 0-1 0 0,0-1 1 0 0,-1 1 0 0 0,2-5 0 0 0,-3 7 3 0 0,0 0-1 0 0,0 0 1 0 0,0 0 0 0 0,0 0 0 0 0,0 0-1 0 0,0 0 1 0 0,0 0 0 0 0,-1 0 0 0 0,1 0-1 0 0,-1 0 1 0 0,0 0 0 0 0,1 1 0 0 0,-1-1 0 0 0,0 0-1 0 0,0 0 1 0 0,0 1 0 0 0,0-1 0 0 0,0 0-1 0 0,-1 1 1 0 0,1-1 0 0 0,0 1 0 0 0,-1 0-1 0 0,1-1 1 0 0,-1 1 0 0 0,0 0 0 0 0,-3-2 0 0 0,-6-3-6 0 0,-1 0 1 0 0,0 0 0 0 0,0 1 0 0 0,-1 1 0 0 0,0 0 0 0 0,0 1 0 0 0,0 0 0 0 0,0 1 0 0 0,0 1 0 0 0,0 0-1 0 0,0 0 1 0 0,-18 3 0 0 0,14-1-245 0 0,-1 1 0 0 0,1 1 0 0 0,-1 1-1 0 0,1 0 1 0 0,0 1 0 0 0,0 1 0 0 0,1 1 0 0 0,-27 14-1 0 0,29-10-953 0 0,0 1-1 0 0,-23 25 1 0 0,26-25 407 0 0,7-9 18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22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5797 0 0,'7'2'4'0'0,"0"1"1"0"0,0 0 0 0 0,-1 0 0 0 0,1 1 0 0 0,-1 0-1 0 0,0 0 1 0 0,7 6 0 0 0,-9-7 3 0 0,-1 1 1 0 0,1-1-1 0 0,0 0 1 0 0,1 0-1 0 0,-1-1 1 0 0,0 1-1 0 0,1-1 1 0 0,0 0-1 0 0,-1 0 0 0 0,1 0 1 0 0,0-1-1 0 0,0 0 1 0 0,0 0-1 0 0,0 0 1 0 0,0 0-1 0 0,8-1 1 0 0,96-23 188 0 0,-21 4-83 0 0,-83 19-30 0 0,1-1 33 0 0,81-11 274 0 0,-44 7 2 0 0,-22 4-192 0 0,1-2-95 0 0,27-7-75 0 0,-44 10-125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30.0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125 190 4028 0 0,'-2'-11'3'0'0,"-1"-5"210"0"0,-1 1 0 0 0,-8-26 0 0 0,31 120 1252 0 0,-7-34-1032 0 0,-3 1-1 0 0,-1-1 1 0 0,-2 1-1 0 0,0 68 0 0 0,-6-39 142 0 0,-16 126 0 0 0,-32 71-261 0 0,34-182-292 0 0,11-50-3722 0 0,-1-31 3060 0 0,4-9 635 0 0,0 0 0 0 0,0 0 0 0 0,0 0 0 0 0,0 0 0 0 0,-1 0-1 0 0,1 0 1 0 0,0 0 0 0 0,0 0 0 0 0,0 0 0 0 0,0 0 0 0 0,-1 0 0 0 0,1 0 0 0 0,0 0 0 0 0,0 0 0 0 0,0 0 0 0 0,0 0 0 0 0,-1 0-1 0 0,1 0 1 0 0,0 0 0 0 0,0 0 0 0 0,0 0 0 0 0,0 0 0 0 0,-1 0 0 0 0,1 0 0 0 0,0-1 0 0 0,0 1 0 0 0,0 0 0 0 0,0 0 0 0 0,-1 0 0 0 0,1 0-1 0 0,0 0 1 0 0,0 0 0 0 0,0 0 0 0 0,0-1 0 0 0,0 1 0 0 0,0 0 0 0 0,0 0 0 0 0,0 0 0 0 0,0 0 0 0 0,-1-1 0 0 0,1 1 0 0 0,0 0 0 0 0,0 0-1 0 0,0 0 1 0 0,0 0 0 0 0,0-1 0 0 0,0 1 0 0 0,0 0 0 0 0,0 0 0 0 0,0 0 0 0 0,0-1 0 0 0,0 1 0 0 0,0 0 0 0 0,0 0 0 0 0,0 0 0 0 0,1-1-1 0 0,-5-20-183 0 0,2-1 0 0 0,0 0-1 0 0,2 0 1 0 0,4-38-1 0 0,-1-27-107 0 0,-50-474 231 0 0,35 455 306 0 0,0-22 253 0 0,11 124-484 0 0,1 0 0 0 0,-1 0-1 0 0,1 0 1 0 0,0-1 0 0 0,0 1-1 0 0,1 0 1 0 0,-1 0 0 0 0,1 0-1 0 0,0 0 1 0 0,0 0 0 0 0,0 0-1 0 0,1 0 1 0 0,-1 0-1 0 0,1 0 1 0 0,0 1 0 0 0,3-6-1 0 0,-1 5-6 0 0,-1 0 0 0 0,1 0 0 0 0,0 0 0 0 0,0 1 0 0 0,1-1 0 0 0,-1 1 0 0 0,1 0 0 0 0,-1 0 0 0 0,1 1 0 0 0,0 0 0 0 0,5-3 0 0 0,7 0 24 0 0,-1 1 1 0 0,0 0 0 0 0,1 2-1 0 0,0-1 1 0 0,0 2 0 0 0,31 1-1 0 0,-35 1 23 0 0,0 0 0 0 0,-1 1 0 0 0,1 0 0 0 0,-1 1 0 0 0,0 0 0 0 0,0 1 0 0 0,0 0 0 0 0,0 1 0 0 0,-1 1 0 0 0,0 0 0 0 0,0 0 0 0 0,0 1 1 0 0,-1 0-1 0 0,0 1 0 0 0,0 0 0 0 0,-1 1 0 0 0,0 0 0 0 0,-1 0 0 0 0,0 1 0 0 0,0 0 0 0 0,-1 1 0 0 0,0-1 0 0 0,6 15 0 0 0,-11-20-24 0 0,0 0 0 0 0,1 0 0 0 0,-2 1 0 0 0,1 0 0 0 0,-1-1 0 0 0,0 1 0 0 0,0 0 0 0 0,0-1 0 0 0,-1 1 0 0 0,0 0 0 0 0,0 0 0 0 0,-1 6 0 0 0,-1-3 3 0 0,0 0 0 0 0,0 0 1 0 0,-1 0-1 0 0,0 0 0 0 0,-1-1 0 0 0,-8 16 1 0 0,-3-2 37 0 0,0-1 0 0 0,-1-1 1 0 0,-1 0-1 0 0,-29 25 0 0 0,22-24-20 0 0,0-1 0 0 0,-1-1 0 0 0,-2-1 0 0 0,0-2 0 0 0,0 0-1 0 0,-37 14 1 0 0,60-29-83 0 0,66-30 227 0 0,-39 21-119 0 0,0 2 0 0 0,1 0 0 0 0,0 2-1 0 0,0 1 1 0 0,41-1 0 0 0,-10 5 234 0 0,75 12 0 0 0,-121-12-252 0 0,0 0-1 0 0,-1 1 0 0 0,1 0 1 0 0,-1 1-1 0 0,1 0 0 0 0,-1 0 1 0 0,0 1-1 0 0,0 0 0 0 0,0 0 0 0 0,-1 1 1 0 0,1 0-1 0 0,-1 0 0 0 0,-1 1 1 0 0,1 0-1 0 0,-1 0 0 0 0,0 0 1 0 0,0 1-1 0 0,0 0 0 0 0,-1 0 0 0 0,0 0 1 0 0,-1 1-1 0 0,0 0 0 0 0,0 0 1 0 0,0 0-1 0 0,-1 0 0 0 0,0 1 1 0 0,-1-1-1 0 0,0 1 0 0 0,0-1 0 0 0,-1 1 1 0 0,0 0-1 0 0,-1 0 0 0 0,0 9 1 0 0,-1-1 130 0 0,-1-1 1 0 0,-1 1 0 0 0,0 0 0 0 0,-1-1 0 0 0,-1 0 0 0 0,-1 0 0 0 0,0 0 0 0 0,-1-1 0 0 0,0 0-1 0 0,-2 0 1 0 0,1-1 0 0 0,-2 0 0 0 0,-12 14 0 0 0,2-6 36 0 0,-2 0 0 0 0,-1-1 0 0 0,0-2 1 0 0,-2 0-1 0 0,0-1 0 0 0,-35 18 0 0 0,28-18-520 0 0,-1-1 1 0 0,0-1-1 0 0,-1-2 1 0 0,0-1-1 0 0,-1-2 0 0 0,-50 10 1 0 0,81-20-135 0 0,-20 1-4182 0 0,19-2 3872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31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1 553 4148 0 0,'16'-20'100'0'0,"-12"16"356"0"0,-1 0-256 0 0,10-13 18 0 0,-9 13 411 0 0,-4 4-620 0 0,0-1 1 0 0,0 1-1 0 0,0-1 0 0 0,0 1 0 0 0,0-1 0 0 0,0 1 1 0 0,0 0-1 0 0,1-1 0 0 0,-1 1 0 0 0,0-1 0 0 0,0 1 0 0 0,1 0 1 0 0,-1-1-1 0 0,0 1 0 0 0,0-1 0 0 0,1 1 0 0 0,-1 0 1 0 0,0-1-1 0 0,1 1 0 0 0,-1 0 0 0 0,1 0 0 0 0,-1-1 1 0 0,0 1-1 0 0,1 0 0 0 0,0-1 0 0 0,-1 1 15 0 0,1 0 1 0 0,-1 0-1 0 0,1 0 1 0 0,-1 0-1 0 0,1-1 0 0 0,-1 1 1 0 0,0 0-1 0 0,1-1 1 0 0,-1 1-1 0 0,0 0 0 0 0,1-1 1 0 0,-1 1-1 0 0,0 0 0 0 0,1-1 1 0 0,-1 1-1 0 0,0 0 1 0 0,0-1-1 0 0,0 1 0 0 0,1-1 1 0 0,-1 1-1 0 0,0-1 0 0 0,0 1 1 0 0,0-1-1 0 0,0 1 1 0 0,0-1-1 0 0,1 0 33 0 0,0 0 0 0 0,-1 0 1 0 0,1 0-1 0 0,0 0 0 0 0,-1 0 0 0 0,1 0 1 0 0,0 0-1 0 0,0 0 0 0 0,0 1 0 0 0,0-1 1 0 0,0 0-1 0 0,0 1 0 0 0,0-1 1 0 0,0 1-1 0 0,2-2 0 0 0,64 330 896 0 0,-51-262-775 0 0,34 170 134 0 0,6 26-302 0 0,-106-444 52 0 0,-13-50-80 0 0,-34-162-188 0 0,65 210-172 0 0,29 159 280 0 0,2 0 0 0 0,1 0 0 0 0,1-1 0 0 0,1 1 0 0 0,7-34 0 0 0,-7 50 81 0 0,1 1 0 0 0,0 0 0 0 0,0 0 1 0 0,1 0-1 0 0,0 0 0 0 0,0 1 0 0 0,0-1 1 0 0,1 1-1 0 0,1 0 0 0 0,-1 0 0 0 0,7-5 1 0 0,-3 3 11 0 0,1 1 0 0 0,0 0 0 0 0,0 1 0 0 0,0 0 0 0 0,1 1 0 0 0,0 0 0 0 0,15-5 0 0 0,-12 5-4 0 0,1 1 0 0 0,-1 1-1 0 0,1 0 1 0 0,0 2 0 0 0,1-1 0 0 0,-1 2 0 0 0,0 0 0 0 0,1 1-1 0 0,-1 0 1 0 0,0 1 0 0 0,0 1 0 0 0,30 7 0 0 0,-40-8 3 0 0,-1 1 1 0 0,-1 0 0 0 0,1 0 0 0 0,0 0 0 0 0,0 0-1 0 0,-1 0 1 0 0,1 1 0 0 0,-1-1 0 0 0,0 1-1 0 0,1 0 1 0 0,-2 0 0 0 0,1 1 0 0 0,4 4-1 0 0,-3-1-1 0 0,0 0-1 0 0,-1 0 0 0 0,1 0 0 0 0,-1 0 1 0 0,-1 1-1 0 0,4 14 0 0 0,-3-2 0 0 0,-1-1-1 0 0,0 1 0 0 0,-2-1 1 0 0,0 1-1 0 0,-4 23 0 0 0,2-28 8 0 0,-1 0 0 0 0,-1 0 0 0 0,0 0-1 0 0,-1-1 1 0 0,-1 1 0 0 0,0-1 0 0 0,-16 25-1 0 0,-2-3-127 0 0,-45 51-1 0 0,52-68-77 0 0,-1-1 0 0 0,-1 0 0 0 0,-1-1 0 0 0,-24 16 0 0 0,41-32 345 0 0,-1 1-64 0 0,-1 1-16 0 0,1-1 15 0 0,0 0 0 0 0,1 0 0 0 0,-1 0 0 0 0,0-1 0 0 0,0 0 0 0 0,0 1 0 0 0,-6 0 0 0 0,11-4-42 0 0,-1 0-1 0 0,1 0 1 0 0,0 1-1 0 0,0-1 1 0 0,0 1-1 0 0,0-1 0 0 0,1 1 1 0 0,-1-1-1 0 0,0 1 1 0 0,1-1-1 0 0,1 0 1 0 0,9-6-18 0 0,1 0 0 0 0,1 1 0 0 0,-1 1 1 0 0,1 0-1 0 0,0 1 0 0 0,0 0 1 0 0,17-2-1 0 0,103-14-15 0 0,-111 19 3 0 0,0 0 1 0 0,0 2-1 0 0,0 0 0 0 0,0 2 1 0 0,0 0-1 0 0,0 1 1 0 0,0 2-1 0 0,-1 0 1 0 0,0 2-1 0 0,0 0 1 0 0,23 11-1 0 0,-36-12 11 0 0,0-1 0 0 0,-1 1 0 0 0,0 0 0 0 0,0 1-1 0 0,-1 0 1 0 0,0 0 0 0 0,0 1 0 0 0,0 0 0 0 0,-1 0 0 0 0,0 0 0 0 0,-1 1 0 0 0,6 12 0 0 0,-1-1 177 0 0,-2 1 0 0 0,0-1 1 0 0,-1 1-1 0 0,6 38 0 0 0,-12-54-143 0 0,0 1-1 0 0,0 0 0 0 0,-1 0 1 0 0,0 0-1 0 0,0 0 0 0 0,0 0 1 0 0,-1-1-1 0 0,0 1 0 0 0,0 0 1 0 0,-1 0-1 0 0,1-1 0 0 0,-1 1 1 0 0,0-1-1 0 0,-1 1 0 0 0,-4 7 0 0 0,2-6 1 0 0,0-1-1 0 0,0 0 0 0 0,-1 0 0 0 0,0 0 0 0 0,0 0 0 0 0,0-1 0 0 0,-1 0 0 0 0,0-1 0 0 0,0 1 0 0 0,-7 3 0 0 0,-10 2 87 0 0,-1-1-1 0 0,0 0 1 0 0,0-2-1 0 0,0-1 1 0 0,-51 5-1 0 0,30-8-174 0 0,-79-5-1 0 0,-7 0-2315 0 0,128 2 1859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54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430 160 1712 0 0,'-19'-2'31'0'0,"-117"-2"662"0"0,113 4-496 0 0,0 2 0 0 0,0 0 1 0 0,-42 11-1 0 0,57-10-141 0 0,1 0-1 0 0,-1 1 1 0 0,1-1 0 0 0,0 1-1 0 0,0 1 1 0 0,0-1 0 0 0,1 1-1 0 0,-1 0 1 0 0,1 1 0 0 0,0-1-1 0 0,0 1 1 0 0,1 1 0 0 0,0-1 0 0 0,0 1-1 0 0,1-1 1 0 0,0 1 0 0 0,0 1-1 0 0,-4 9 1 0 0,3-6 14 0 0,1 0-1 0 0,0 0 1 0 0,1 1 0 0 0,1 0 0 0 0,0-1-1 0 0,0 1 1 0 0,1 0 0 0 0,0 0 0 0 0,1 0-1 0 0,1 0 1 0 0,3 23 0 0 0,-2-29-43 0 0,-1 1 1 0 0,2-1-1 0 0,-1 0 1 0 0,1 0-1 0 0,-1 0 0 0 0,2 0 1 0 0,-1 0-1 0 0,1-1 1 0 0,-1 1-1 0 0,2-1 1 0 0,8 10-1 0 0,-5-9 22 0 0,-1 0 0 0 0,1 0 0 0 0,0-1 0 0 0,1 0 0 0 0,-1 0 0 0 0,1-1 1 0 0,14 6-1 0 0,-5-5 37 0 0,0 0 1 0 0,0-1 0 0 0,1-1-1 0 0,-1-1 1 0 0,1 0 0 0 0,0-2 0 0 0,-1 0-1 0 0,21-2 1 0 0,-16-2-59 0 0,1 0 1 0 0,-1-2-1 0 0,0 0 1 0 0,0-2-1 0 0,-1 0 1 0 0,0-2-1 0 0,-1 0 1 0 0,0-1-1 0 0,0-1 1 0 0,-1-2-1 0 0,-1 0 1 0 0,22-19-1 0 0,-27 20-35 0 0,0-1 1 0 0,-1-1-1 0 0,0 0 0 0 0,-2 0 1 0 0,1-2-1 0 0,-2 1 0 0 0,0-1 1 0 0,-1-1-1 0 0,-1 1 0 0 0,-1-1 1 0 0,0-1-1 0 0,-1 0 0 0 0,-1 1 1 0 0,-1-2-1 0 0,2-23 0 0 0,-5 36-23 0 0,-1 0 0 0 0,0 0 1 0 0,0 0-1 0 0,-1 0 0 0 0,0 0 0 0 0,0 0 0 0 0,-1 0 0 0 0,0 0 0 0 0,0 0 0 0 0,0 0 0 0 0,-7-11 0 0 0,7 14-6 0 0,-1 0 0 0 0,0 0 0 0 0,0 0 0 0 0,-1 0 0 0 0,1 1 0 0 0,-1-1 0 0 0,1 1 0 0 0,-1 0-1 0 0,0 0 1 0 0,0 0 0 0 0,-1 1 0 0 0,1-1 0 0 0,-1 1 0 0 0,1 0 0 0 0,-1 0 0 0 0,1 1 0 0 0,-10-3 0 0 0,-3 2-133 0 0,-1 0 1 0 0,0 0-1 0 0,0 2 1 0 0,1 0-1 0 0,-25 4 1 0 0,2 2-354 0 0,-49 14 1 0 0,20 0-86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0:59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378 268 1292 0 0,'2'-2'5'0'0,"8"-7"83"0"0,-1-1 1 0 0,0 0-1 0 0,0 0 0 0 0,-1-1 1 0 0,-1 0-1 0 0,1-1 1 0 0,-2 0-1 0 0,0 0 0 0 0,6-16 1 0 0,-11 26-65 0 0,0-1-1 0 0,-1 1 1 0 0,1-1 0 0 0,-1 0 0 0 0,1 1-1 0 0,-1-1 1 0 0,0 1 0 0 0,0-1 0 0 0,0 0-1 0 0,0 1 1 0 0,-1-1 0 0 0,1 0 0 0 0,-1 1-1 0 0,1-1 1 0 0,-1 1 0 0 0,-2-4 0 0 0,1 1 11 0 0,-1 0 0 0 0,1 1 1 0 0,-1-1-1 0 0,-1 1 0 0 0,1 0 1 0 0,0 0-1 0 0,-1 0 0 0 0,-4-4 0 0 0,0 2 26 0 0,1 0-1 0 0,-1 1 0 0 0,0 0 1 0 0,-1 0-1 0 0,1 0 0 0 0,-1 1 1 0 0,0 1-1 0 0,0-1 0 0 0,-14-2 1 0 0,6 5 43 0 0,-1 0 1 0 0,1 2 0 0 0,0 0 0 0 0,0 1-1 0 0,0 0 1 0 0,0 1 0 0 0,-19 7 0 0 0,18-5-53 0 0,10-3-14 0 0,0 1 0 0 0,0 0 0 0 0,0 1 0 0 0,0 0 0 0 0,0 0-1 0 0,1 1 1 0 0,-1 0 0 0 0,1 0 0 0 0,0 0 0 0 0,1 1 0 0 0,0 0 0 0 0,0 1 0 0 0,0-1 0 0 0,0 1 0 0 0,1 0 0 0 0,-7 14 0 0 0,6-11 6 0 0,2 0-1 0 0,-1 0 1 0 0,1 0-1 0 0,1 1 1 0 0,0-1 0 0 0,0 1-1 0 0,1 0 1 0 0,0-1-1 0 0,1 1 1 0 0,0 0-1 0 0,1 0 1 0 0,0 0 0 0 0,3 12-1 0 0,-2-18-23 0 0,0 1 0 0 0,1-1 0 0 0,0 0 0 0 0,0 0 0 0 0,0 0 0 0 0,1 0 0 0 0,-1 0-1 0 0,1 0 1 0 0,0-1 0 0 0,1 0 0 0 0,-1 1 0 0 0,1-1 0 0 0,0 0 0 0 0,0-1 0 0 0,0 1 0 0 0,1-1 0 0 0,7 6-1 0 0,8 2-7 0 0,1-1 0 0 0,-1 0 0 0 0,24 6 0 0 0,-5-1-28 0 0,159 52-1 0 0,-67-27 221 0 0,-96-27-63 0 0,35 17 0 0 0,-59-24-109 0 0,0-1 0 0 0,0 2 0 0 0,-1-1 0 0 0,0 2 1 0 0,-1-1-1 0 0,0 1 0 0 0,12 13 0 0 0,-18-18-24 0 0,0 1 0 0 0,-1 0 0 0 0,1 0 0 0 0,-1 0 0 0 0,1 0 0 0 0,-1 0 0 0 0,-1 0 0 0 0,1 1 0 0 0,0-1 0 0 0,-1 1 0 0 0,0-1 0 0 0,0 1 0 0 0,-1 0-1 0 0,1-1 1 0 0,-1 1 0 0 0,0 5 0 0 0,-1-4 4 0 0,0 0-1 0 0,0 0 1 0 0,-1 0-1 0 0,0-1 1 0 0,0 1-1 0 0,0 0 1 0 0,-1-1-1 0 0,0 1 1 0 0,0-1-1 0 0,-7 10 1 0 0,-2-1-5 0 0,0-1 0 0 0,-1-1 1 0 0,-1 1-1 0 0,0-2 0 0 0,0 0 0 0 0,-1-1 0 0 0,-22 11 1 0 0,9-6-35 0 0,-1-2 0 0 0,0-1 0 0 0,-48 13 1 0 0,56-20 34 0 0,1-1 0 0 0,-1-1 0 0 0,-1 0 1 0 0,1-2-1 0 0,0-1 0 0 0,-29-2 0 0 0,45 1-2 0 0,0 1 0 0 0,0-2-1 0 0,0 1 1 0 0,0 0 0 0 0,0-1-1 0 0,0 0 1 0 0,0 0 0 0 0,0-1 0 0 0,1 0-1 0 0,-1 1 1 0 0,1-1 0 0 0,0-1-1 0 0,0 1 1 0 0,0 0 0 0 0,0-1-1 0 0,1 0 1 0 0,-1 0 0 0 0,1 0-1 0 0,0-1 1 0 0,0 1 0 0 0,0-1-1 0 0,1 1 1 0 0,0-1 0 0 0,0 0 0 0 0,0 0-1 0 0,0 0 1 0 0,1 0 0 0 0,-2-6-1 0 0,2 0-7 0 0,-1 0 1 0 0,1 1-1 0 0,1-1 0 0 0,0 0 0 0 0,0 0 0 0 0,1 1 0 0 0,1-1 0 0 0,0 0 0 0 0,0 1 1 0 0,1-1-1 0 0,0 1 0 0 0,1 0 0 0 0,5-11 0 0 0,13-15-67 0 0,1 1 1 0 0,2 1-1 0 0,49-52 0 0 0,23-31-310 0 0,-86 102 93 0 0,-1 0 0 0 0,0-1 1 0 0,-1 0-1 0 0,-1-1 0 0 0,0 0 0 0 0,-2 0 1 0 0,0-1-1 0 0,0 0 0 0 0,4-36 0 0 0,-9 49 194 0 0,-2 1-1 0 0,1-1 0 0 0,0 0 1 0 0,-1 1-1 0 0,0-1 1 0 0,0 0-1 0 0,-1 1 0 0 0,1-1 1 0 0,-1 1-1 0 0,0-1 0 0 0,-4-6 1 0 0,1 3-60 0 0,-1 0 1 0 0,0 0-1 0 0,0 1 0 0 0,-14-13 1 0 0,-2 1-56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0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376 72 3988 0 0,'9'-38'154'0'0,"-8"34"586"0"0,-14-11-592 0 0,8 12-144 0 0,1 1-1 0 0,-1 0 1 0 0,1 1-1 0 0,-1-1 1 0 0,0 1-1 0 0,0 0 0 0 0,0 0 1 0 0,0 1-1 0 0,0-1 1 0 0,0 1-1 0 0,1 0 0 0 0,-1 0 1 0 0,0 1-1 0 0,0-1 1 0 0,0 1-1 0 0,-7 2 1 0 0,2 0 2 0 0,1 0 0 0 0,-1 0 0 0 0,1 1 0 0 0,0 1 0 0 0,0-1 0 0 0,0 1 1 0 0,-12 9-1 0 0,-6 10 97 0 0,0 0 0 0 0,-26 32 0 0 0,39-40-26 0 0,1 1 0 0 0,0 1 0 0 0,1 0-1 0 0,-17 38 1 0 0,27-52-73 0 0,1 0 0 0 0,-1 0 1 0 0,1 0-1 0 0,0 0 0 0 0,0 0 0 0 0,0 0 0 0 0,1 0 0 0 0,0 0 0 0 0,-1 0 0 0 0,2 0 0 0 0,-1 0 1 0 0,0 0-1 0 0,1 1 0 0 0,-1-1 0 0 0,1 0 0 0 0,0 0 0 0 0,1 0 0 0 0,-1-1 0 0 0,1 1 1 0 0,0 0-1 0 0,-1 0 0 0 0,2-1 0 0 0,-1 1 0 0 0,0-1 0 0 0,1 0 0 0 0,-1 0 0 0 0,1 0 1 0 0,0 0-1 0 0,5 4 0 0 0,9 6-9 0 0,0-2 1 0 0,0 0 0 0 0,1-1-1 0 0,35 14 1 0 0,-11-5 22 0 0,100 61 26 0 0,-125-69-30 0 0,22 18 0 0 0,-36-27 67 0 0,-3 5-71 0 0,-1 0 0 0 0,-1 0 0 0 0,1 0 0 0 0,-1 0 0 0 0,0-1 0 0 0,-1 1 0 0 0,1-1 0 0 0,-1 1 0 0 0,-1-1 0 0 0,1 0 0 0 0,-1 0 0 0 0,0-1 1 0 0,-7 9-1 0 0,-3 1-11 0 0,0-1 0 0 0,0 0 0 0 0,-22 15 0 0 0,26-22 5 0 0,0-1-1 0 0,0 0 0 0 0,-1 0 0 0 0,0-1 1 0 0,0 0-1 0 0,-1-1 0 0 0,0-1 0 0 0,1 0 1 0 0,-1 0-1 0 0,0-1 0 0 0,-19 1 1 0 0,27-3-70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0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0 162 3828 0 0,'0'0'1873'0'0,"25"-17"-1445"0"0,-5-7-52 0 0,-3-6-44 0 0,-4 3-4 0 0,-6 5-348 0 0,1 1-436 0 0,-4 0-552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1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28 4312 0 0,'-47'-23'68'0'0,"42"21"369"0"0,-2 1-206 0 0,1 0-167 0 0,-1 1 1 0 0,1-1-1 0 0,-1 1 0 0 0,0 1 1 0 0,1-1-1 0 0,-1 1 1 0 0,-7 2-1 0 0,11-2-28 0 0,0 0-1 0 0,1 0 1 0 0,-1 0 0 0 0,0 0-1 0 0,1 0 1 0 0,0 1-1 0 0,-1-1 1 0 0,1 1 0 0 0,0-1-1 0 0,0 1 1 0 0,-1 0 0 0 0,2 0-1 0 0,-1 0 1 0 0,0 1 0 0 0,0-1-1 0 0,1 0 1 0 0,-1 0-1 0 0,1 1 1 0 0,-1-1 0 0 0,1 1-1 0 0,0 0 1 0 0,-1 3 0 0 0,0 3 54 0 0,1 0 1 0 0,0-1 0 0 0,1 1 0 0 0,-1 0-1 0 0,2-1 1 0 0,-1 1 0 0 0,1 0 0 0 0,3 11-1 0 0,22 72 471 0 0,-20-70-420 0 0,13 37 117 0 0,55 195 438 0 0,-57-182-734 0 0,14 116 0 0 0,-26-108-172 0 0,-3-39-88 0 0,2 1 0 0 0,15 66 0 0 0,-18-104 275 0 0,0-1-1 0 0,0 1 1 0 0,1-1-1 0 0,-1 1 1 0 0,1-1-1 0 0,0 0 1 0 0,0 1-1 0 0,0-1 1 0 0,0 0-1 0 0,1 0 1 0 0,-1-1-1 0 0,6 6 1 0 0,-6-8-4 0 0,0 1 0 0 0,0 0 1 0 0,0-1-1 0 0,1 1 0 0 0,-1-1 0 0 0,0 0 0 0 0,0 0 1 0 0,0 0-1 0 0,0 0 0 0 0,0 0 0 0 0,0 0 1 0 0,0-1-1 0 0,1 1 0 0 0,-1 0 0 0 0,0-1 0 0 0,2-1 1 0 0,-2 2-2 0 0,7-3-53 0 0,0-1 1 0 0,0 0-1 0 0,0-1 0 0 0,0 0 0 0 0,-1 0 0 0 0,0-1 1 0 0,0 0-1 0 0,10-10 0 0 0,56-63-83 0 0,-62 65 187 0 0,10-13 158 0 0,0-1 0 0 0,-2-1 0 0 0,-2-1 1 0 0,0 0-1 0 0,-2-2 0 0 0,-1 0 0 0 0,-2 0 1 0 0,18-69-1 0 0,-29 90-149 0 0,0 0 0 0 0,-1 0 0 0 0,0-1 0 0 0,-1 1 0 0 0,0-1 1 0 0,-1 1-1 0 0,0 0 0 0 0,-5-21 0 0 0,5 29-22 0 0,0-1 1 0 0,0 1-1 0 0,0 0 1 0 0,0 0-1 0 0,-1 0 1 0 0,1 0-1 0 0,-1 0 1 0 0,1 0-1 0 0,-1 0 1 0 0,0 0-1 0 0,0 1 1 0 0,-1-1-1 0 0,1 1 1 0 0,0-1-1 0 0,-1 1 1 0 0,0 0-1 0 0,1 0 1 0 0,-1 0-1 0 0,0 0 1 0 0,0 1-1 0 0,0-1 1 0 0,0 1-1 0 0,0-1 1 0 0,0 1-1 0 0,-1 0 1 0 0,1 1-1 0 0,0-1 0 0 0,-1 0 1 0 0,1 1-1 0 0,0 0 1 0 0,-1 0-1 0 0,1 0 1 0 0,-6 1-1 0 0,3 0-9 0 0,1 0-1 0 0,-1 0 1 0 0,1 1-1 0 0,-1-1 1 0 0,1 1-1 0 0,0 1 0 0 0,0-1 1 0 0,0 1-1 0 0,0 0 1 0 0,0 0-1 0 0,1 0 1 0 0,-6 6-1 0 0,3-2-1 0 0,0 0 0 0 0,1 1 0 0 0,0-1 1 0 0,0 1-1 0 0,1 1 0 0 0,-7 13 0 0 0,0 6-2 0 0,2 1-1 0 0,0 0 0 0 0,-7 45 1 0 0,9-30-3 0 0,2 1 1 0 0,2 0-1 0 0,2 0 1 0 0,6 81-1 0 0,-3-122 0 0 0,-1 0 0 0 0,1 1 1 0 0,0-1-1 0 0,0 0 0 0 0,1 0 0 0 0,-1 0 0 0 0,1 0 0 0 0,0 0 0 0 0,0 0 0 0 0,0-1 0 0 0,4 6 0 0 0,-5-7 8 0 0,0-1 1 0 0,0 0 0 0 0,1 0 0 0 0,-1 0-1 0 0,0 0 1 0 0,1 0 0 0 0,-1 0 0 0 0,1 0-1 0 0,-1 0 1 0 0,1 0 0 0 0,0-1-1 0 0,-1 1 1 0 0,1-1 0 0 0,0 1 0 0 0,-1-1-1 0 0,1 0 1 0 0,0 1 0 0 0,-1-1-1 0 0,1 0 1 0 0,0 0 0 0 0,0 0 0 0 0,-1 0-1 0 0,1-1 1 0 0,0 1 0 0 0,-1 0-1 0 0,1-1 1 0 0,0 1 0 0 0,-1-1 0 0 0,1 0-1 0 0,2-1 1 0 0,1-1 0 0 0,0 0 0 0 0,0 0 0 0 0,0 0 1 0 0,-1-1-1 0 0,1 0 0 0 0,-1 0 0 0 0,0 0 0 0 0,5-7 0 0 0,25-42-51 0 0,-17 27 41 0 0,-8 12 8 0 0,-1 1 0 0 0,0-1 0 0 0,-1-1 0 0 0,-1 0 0 0 0,0 0 0 0 0,-1 0 0 0 0,0 0 0 0 0,-1-1 0 0 0,-1 0 0 0 0,-1 1 0 0 0,1-32 0 0 0,-3 27 23 0 0,0 16 46 0 0,2 2 5 0 0,-1 3-81 0 0,0 8 13 0 0,1 12-6 0 0,17 118 27 0 0,-14-110-36 0 0,2 1 0 0 0,18 48-1 0 0,-23-73 8 0 0,0 0 0 0 0,1 0-1 0 0,0 0 1 0 0,-1-1-1 0 0,1 1 1 0 0,1-1-1 0 0,-1 1 1 0 0,1-1-1 0 0,0 0 1 0 0,0 0-1 0 0,0-1 1 0 0,0 1 0 0 0,0-1-1 0 0,1 0 1 0 0,0 0-1 0 0,-1 0 1 0 0,1-1-1 0 0,0 0 1 0 0,1 0-1 0 0,5 2 1 0 0,-4-3 5 0 0,0 0 1 0 0,0 0-1 0 0,0-1 0 0 0,1 1 1 0 0,-1-2-1 0 0,0 1 0 0 0,0-1 1 0 0,0 0-1 0 0,0 0 0 0 0,0-1 1 0 0,0 0-1 0 0,-1-1 0 0 0,1 1 0 0 0,-1-1 1 0 0,9-5-1 0 0,1-2 35 0 0,1-2 1 0 0,-1 0-1 0 0,-1-1 0 0 0,0 0 1 0 0,-1-2-1 0 0,0 1 0 0 0,-2-2 1 0 0,1 0-1 0 0,-2 0 0 0 0,0-1 1 0 0,-1 0-1 0 0,-1-1 0 0 0,12-32 1 0 0,-17 38 28 0 0,-1 0 0 0 0,0-1 0 0 0,-1 0-1 0 0,-1 1 1 0 0,0-1 0 0 0,0 0 0 0 0,-2 0 0 0 0,1 0 0 0 0,-2 1 0 0 0,1-1 0 0 0,-8-22 0 0 0,8 31 381 0 0,-5-3-563 0 0,6 7 112 0 0,0-1 0 0 0,0 1 1 0 0,0-1-1 0 0,-1 1 0 0 0,1 0 0 0 0,0-1 0 0 0,0 1 0 0 0,0 0 0 0 0,0-1 0 0 0,0 1 0 0 0,-1 0 0 0 0,1-1 1 0 0,0 1-1 0 0,0 0 0 0 0,0-1 0 0 0,-1 1 0 0 0,1 0 0 0 0,0 0 0 0 0,-1-1 0 0 0,1 1 0 0 0,0 0 1 0 0,0 0-1 0 0,-1 0 0 0 0,1-1 0 0 0,0 1 0 0 0,-1 0 0 0 0,1 0 0 0 0,0 0 0 0 0,-1 0 0 0 0,1 0 0 0 0,-1 0 1 0 0,1 0-1 0 0,0 0 0 0 0,-1 0 0 0 0,1 0 0 0 0,0 0 0 0 0,-1 0 0 0 0,1 0 0 0 0,-1 0 0 0 0,1 0 1 0 0,0 0-1 0 0,-1 0 0 0 0,1 0 0 0 0,0 0 0 0 0,-1 0 0 0 0,1 1 0 0 0,-1-1 0 0 0,0 1-4 0 0,0 0-1 0 0,0 0 0 0 0,0 0 1 0 0,0 0-1 0 0,1 0 1 0 0,-1 1-1 0 0,0-1 0 0 0,1 0 1 0 0,-1 0-1 0 0,0 1 0 0 0,1-1 1 0 0,0 0-1 0 0,-1 1 1 0 0,1-1-1 0 0,0 1 0 0 0,-1-1 1 0 0,1 0-1 0 0,0 1 0 0 0,0-1 1 0 0,0 1-1 0 0,0-1 0 0 0,1 2 1 0 0,7 35-111 0 0,-8-36 107 0 0,5 14-43 0 0,1 0-1 0 0,0 0 1 0 0,1-1-1 0 0,1 0 1 0 0,12 18 0 0 0,53 64-42 0 0,-47-66 126 0 0,37 60 0 0 0,-60-87-26 0 0,-1 0 0 0 0,0 1 0 0 0,0-1 0 0 0,0 1 0 0 0,0-1 0 0 0,-1 1 0 0 0,0 0 0 0 0,0-1 0 0 0,0 1 0 0 0,-1 0 0 0 0,1 0 0 0 0,-1 0 0 0 0,0 0 0 0 0,0-1 0 0 0,-1 1 0 0 0,0 0 0 0 0,-1 7 0 0 0,0-7-4 0 0,-1 0 0 0 0,1 1 1 0 0,-1-1-1 0 0,0 0 0 0 0,0 0 0 0 0,-1-1 0 0 0,1 1 0 0 0,-1-1 1 0 0,0 0-1 0 0,0 0 0 0 0,-1 0 0 0 0,1 0 0 0 0,-1-1 0 0 0,-6 4 1 0 0,-2 1-105 0 0,0-2 1 0 0,-1 0 0 0 0,0 0 0 0 0,0-2 0 0 0,0 1 0 0 0,0-2 0 0 0,0 0 0 0 0,-1-1 0 0 0,0 0 0 0 0,-17 0 0 0 0,29-2 10 0 0,0 0 1 0 0,0 0 0 0 0,0 0-1 0 0,0 0 1 0 0,0-1-1 0 0,0 1 1 0 0,0-1 0 0 0,0 0-1 0 0,0 1 1 0 0,0-2-1 0 0,1 1 1 0 0,-1 0 0 0 0,0 0-1 0 0,1-1 1 0 0,-1 1-1 0 0,1-1 1 0 0,-1 0 0 0 0,1 0-1 0 0,0 0 1 0 0,-1 0-1 0 0,1 0 1 0 0,0 0 0 0 0,1-1-1 0 0,-1 1 1 0 0,0-1-1 0 0,1 1 1 0 0,-1-1 0 0 0,1 0-1 0 0,0 0 1 0 0,0 1-1 0 0,0-1 1 0 0,0 0 0 0 0,0 0-1 0 0,1 0 1 0 0,-1 0-1 0 0,1 0 1 0 0,0-4 0 0 0,0-3-58 0 0,0 0 0 0 0,1 0 1 0 0,0-1-1 0 0,1 1 0 0 0,0 0 1 0 0,1 0-1 0 0,0 0 0 0 0,0 0 1 0 0,7-11-1 0 0,7-8-172 0 0,4 0 11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2.4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156 367 2640 0 0,'21'-128'340'0'0,"-18"104"-129"0"0,-1 0 0 0 0,-2 0 1 0 0,-3-33-1 0 0,1 43-24 0 0,-1 0 0 0 0,-1 0 0 0 0,0 1 0 0 0,-1-1 0 0 0,-11-19-1 0 0,14 29 2440 0 0,-2 3-2545 0 0,1 0-63 0 0,1 0 0 0 0,-1 1 0 0 0,0 0 0 0 0,0-1 0 0 0,0 1 0 0 0,0 0 0 0 0,0 0 0 0 0,0 1-1 0 0,0-1 1 0 0,0 1 0 0 0,1-1 0 0 0,-1 1 0 0 0,0 0 0 0 0,0 0 0 0 0,-4 3 0 0 0,2-2 7 0 0,0 1-1 0 0,1 1 1 0 0,0-1 0 0 0,-1 1 0 0 0,1 0 0 0 0,0 0 0 0 0,1 0 0 0 0,-4 5 0 0 0,0 0 24 0 0,2 0 0 0 0,-1 0 1 0 0,2 1-1 0 0,-1 0 0 0 0,1 0 0 0 0,0 0 1 0 0,1 0-1 0 0,-3 19 0 0 0,4-6 73 0 0,1 1-1 0 0,1-1 1 0 0,4 35-1 0 0,17 72 336 0 0,-12-80-324 0 0,43 276 301 0 0,-23 2-78 0 0,-26-294-1219 0 0,-2-20 196 0 0,0-1 0 0 0,0 0 1 0 0,-2 1-1 0 0,-2 19 0 0 0,3-33 668 0 0,0 0 0 0 0,0 0 0 0 0,0 1 1 0 0,0-1-1 0 0,0 0 0 0 0,0 0 0 0 0,0 0 0 0 0,0 0 0 0 0,0 1 1 0 0,0-1-1 0 0,0 0 0 0 0,0 0 0 0 0,0 0 0 0 0,0 0 1 0 0,0 1-1 0 0,0-1 0 0 0,0 0 0 0 0,0 0 0 0 0,0 0 0 0 0,0 0 1 0 0,-1 0-1 0 0,1 1 0 0 0,0-1 0 0 0,0 0 0 0 0,0 0 0 0 0,0 0 1 0 0,0 0-1 0 0,0 0 0 0 0,-1 0 0 0 0,1 0 0 0 0,0 0 0 0 0,0 1 1 0 0,0-1-1 0 0,0 0 0 0 0,0 0 0 0 0,-1 0 0 0 0,1 0 0 0 0,0 0 1 0 0,0 0-1 0 0,0 0 0 0 0,0 0 0 0 0,-1 0 0 0 0,1 0 1 0 0,0 0-1 0 0,0 0 0 0 0,0 0 0 0 0,-1 0 0 0 0,1 0 0 0 0,0 0 1 0 0,0 0-1 0 0,0 0 0 0 0,0 0 0 0 0,0-1 0 0 0,-1 1 0 0 0,1 0 1 0 0,0 0-1 0 0,0 0 0 0 0,0 0 0 0 0,0 0 0 0 0,0 0 0 0 0,-1 0 1 0 0,1-1-1 0 0,0 1 0 0 0,0 0 0 0 0,-12-17 167 0 0,-7-26 137 0 0,11 26-140 0 0,2-1-1 0 0,0 0 1 0 0,0 0 0 0 0,-4-37-1 0 0,9 49-173 0 0,1 1 0 0 0,0-1-1 0 0,0 0 1 0 0,1 0 0 0 0,-1 0-1 0 0,1 0 1 0 0,1 1 0 0 0,-1-1-1 0 0,1 0 1 0 0,0 1 0 0 0,0-1-1 0 0,0 1 1 0 0,1 0 0 0 0,0 0 0 0 0,0 0-1 0 0,0 0 1 0 0,1 0 0 0 0,-1 0-1 0 0,1 1 1 0 0,7-6 0 0 0,6-3-134 0 0,1 2 1 0 0,0 0-1 0 0,1 0 1 0 0,32-11-1 0 0,-30 12 23 0 0,9-2-20 0 0,0 2-1 0 0,45-10 1 0 0,-15 4-685 0 0,-56 15 367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2.6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 2640 0 0,'0'0'1648'0'0,"4"-1"-1431"0"0,9-5 16 0 0,-10 5 425 0 0,-2 0-624 0 0,0-1-1 0 0,0 1 1 0 0,0 0 0 0 0,1 0 0 0 0,-1-1 0 0 0,0 1-1 0 0,0 0 1 0 0,1 0 0 0 0,2-1 0 0 0,-2 0 419 0 0,-1 2-443 0 0,0-1 1 0 0,-1 1-1 0 0,1 0 1 0 0,-1 0-1 0 0,1-1 1 0 0,-1 1-1 0 0,1 0 0 0 0,-1-1 1 0 0,1 1-1 0 0,-1 0 1 0 0,0-1-1 0 0,1 1 1 0 0,-1-1-1 0 0,1 1 1 0 0,-1-1-1 0 0,0 1 1 0 0,1 0-1 0 0,-1-2 1 0 0,8-7 240 0 0,-8 9-242 0 0,0 0 1 0 0,0-1-1 0 0,1 1 1 0 0,-1 0-1 0 0,0 0 1 0 0,0 0-1 0 0,0 0 1 0 0,0 0-1 0 0,1-1 1 0 0,-1 1-1 0 0,0 0 1 0 0,0 0-1 0 0,0 0 1 0 0,1 0-1 0 0,-1 0 1 0 0,0 0 0 0 0,0 0-1 0 0,0 0 1 0 0,1 0-1 0 0,-1 0 1 0 0,0 0-1 0 0,0 0 1 0 0,1 0-1 0 0,-1 0 1 0 0,0 0-1 0 0,0 0 1 0 0,0 0-1 0 0,1 0 1 0 0,-1 0-1 0 0,0 0 1 0 0,0 0-1 0 0,1 0 1 0 0,-1 1-1 0 0,0-1 1 0 0,0 0-1 0 0,0 0 1 0 0,0 0 0 0 0,1 0-1 0 0,-1 1 1 0 0,4 11 166 0 0,-1 24-67 0 0,-2-27-54 0 0,6 232-138 0 0,-7-238-224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2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107 387 3308 0 0,'-15'-43'12'0'0,"1"1"-4"0"0,-1 2-8 0 0,-3 5 20 0 0,4 3 32 0 0,1 1 24 0 0,3 5 56 0 0,5 4 160 0 0,3 1-16 0 0,4 0-152 0 0,6 0-64 0 0,-1 0-84 0 0,6 5-128 0 0,-1 0-108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4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1 484 2364 0 0,'13'12'40'0'0,"26"18"-1"0"0,-23-18 38 0 0,-13-8-44 0 0,1 0 0 0 0,-1 0 0 0 0,0 0 0 0 0,-1 0 0 0 0,1 0 1 0 0,-1 0-1 0 0,0 1 0 0 0,0-1 0 0 0,0 1 0 0 0,-1 0 1 0 0,1 0-1 0 0,-1-1 0 0 0,0 1 0 0 0,-1 0 0 0 0,1 5 1 0 0,-1-8-13 0 0,0 5 63 0 0,0 1 1 0 0,-1-1-1 0 0,1 1 1 0 0,-2-1-1 0 0,1 0 0 0 0,-1 1 1 0 0,0-1-1 0 0,-7 13 1 0 0,-2 14 169 0 0,7-18-145 0 0,-1-1 1 0 0,-1 0 0 0 0,0 0-1 0 0,0-1 1 0 0,-17 27 0 0 0,20-39 1297 0 0,-2 3-1261 0 0,-4 3-121 0 0,6-10-26 0 0,4-7 21 0 0,5-15-22 0 0,0 1 0 0 0,2 0-1 0 0,20-40 1 0 0,0-1-57 0 0,-23 50 41 0 0,2-6-14 0 0,1 1 0 0 0,0 1 0 0 0,1-1 0 0 0,1 1-1 0 0,0 1 1 0 0,17-20 0 0 0,-26 35 29 0 0,0 1 1 0 0,1 0-1 0 0,-1-1 1 0 0,1 1-1 0 0,-1 0 1 0 0,1 0-1 0 0,-1 0 0 0 0,1 0 1 0 0,0 0-1 0 0,3-1 1 0 0,-5 2 2 0 0,1 0 1 0 0,-1 0 0 0 0,1 0-1 0 0,0 0 1 0 0,-1 0 0 0 0,1 0-1 0 0,0 0 1 0 0,-1 1 0 0 0,1-1 0 0 0,-1 0-1 0 0,1 0 1 0 0,0 0 0 0 0,-1 1-1 0 0,1-1 1 0 0,-1 0 0 0 0,1 0-1 0 0,-1 1 1 0 0,1-1 0 0 0,-1 1-1 0 0,1-1 1 0 0,-1 0 0 0 0,1 1-1 0 0,-1-1 1 0 0,1 1 0 0 0,-1-1 0 0 0,0 1-1 0 0,1-1 1 0 0,-1 1 0 0 0,0 0-1 0 0,0-1 1 0 0,1 1 0 0 0,-1-1-1 0 0,0 1 1 0 0,0-1 0 0 0,0 1-1 0 0,0 0 1 0 0,0-1 0 0 0,0 1-1 0 0,0 0 1 0 0,0-1 0 0 0,0 1 0 0 0,0 0-1 0 0,1 14 5 0 0,-1 0 0 0 0,0-1-1 0 0,-1 1 1 0 0,-4 19-1 0 0,-1 21-3 0 0,6-32-9 0 0,1 0 1 0 0,1 0-1 0 0,1-1 0 0 0,1 1 0 0 0,1-1 0 0 0,9 28 1 0 0,-11-45 3 0 0,-1 1 0 0 0,1-1 0 0 0,-1 1 1 0 0,1-1-1 0 0,1 0 0 0 0,-1 0 1 0 0,1-1-1 0 0,0 1 0 0 0,0-1 0 0 0,0 0 1 0 0,1 0-1 0 0,-1 0 0 0 0,1 0 1 0 0,0-1-1 0 0,0 0 0 0 0,1 0 0 0 0,-1 0 1 0 0,0-1-1 0 0,10 4 0 0 0,-8-4 8 0 0,0-1 1 0 0,1 1-1 0 0,-1-1 0 0 0,0 0 0 0 0,0-1 0 0 0,1 0 0 0 0,-1 0 0 0 0,0 0 0 0 0,0-1 0 0 0,1 0 0 0 0,-1 0 0 0 0,0-1 1 0 0,0 0-1 0 0,0-1 0 0 0,12-5 0 0 0,11-8 4 0 0,0-2-1 0 0,-2-1 1 0 0,47-41 0 0 0,-57 44 2 0 0,-1-1 0 0 0,-1-1 0 0 0,-1 0 0 0 0,-1-1 1 0 0,0-1-1 0 0,14-28 0 0 0,-20 33 24 0 0,-6 13-5 0 0,-1-1 0 0 0,1 0 0 0 0,0 0 0 0 0,-1 0 0 0 0,0 0 0 0 0,1 0 1 0 0,-1-1-1 0 0,-1 1 0 0 0,1 0 0 0 0,0 0 0 0 0,-1-1 0 0 0,0 1 0 0 0,1 0 0 0 0,-2-6 1 0 0,1 6 514 0 0,-6 3-534 0 0,-1 1 1 0 0,1-1 0 0 0,0 1-1 0 0,-1 0 1 0 0,1 0 0 0 0,0 1-1 0 0,0 0 1 0 0,0 0 0 0 0,0 1-1 0 0,-7 4 1 0 0,-6 4-31 0 0,-26 20 1 0 0,30-21 23 0 0,-2 3-24 0 0,0 0 0 0 0,-21 22 1 0 0,32-29-10 0 0,0 1 0 0 0,0 0 1 0 0,1 0-1 0 0,0 1 0 0 0,1-1 1 0 0,-1 1-1 0 0,1 0 1 0 0,-2 9-1 0 0,5-15 12 0 0,0 1 0 0 0,1-1 1 0 0,0 1-1 0 0,0-1 0 0 0,-1 0 0 0 0,2 1 0 0 0,-1-1 1 0 0,0 1-1 0 0,0-1 0 0 0,1 0 0 0 0,-1 1 0 0 0,1-1 1 0 0,0 0-1 0 0,-1 1 0 0 0,1-1 0 0 0,0 0 1 0 0,1 0-1 0 0,-1 0 0 0 0,0 0 0 0 0,1 0 0 0 0,-1 0 1 0 0,1 0-1 0 0,-1 0 0 0 0,1 0 0 0 0,0-1 0 0 0,0 1 1 0 0,0-1-1 0 0,0 1 0 0 0,0-1 0 0 0,0 0 0 0 0,0 0 1 0 0,0 0-1 0 0,0 0 0 0 0,1 0 0 0 0,-1-1 1 0 0,0 1-1 0 0,1 0 0 0 0,-1-1 0 0 0,1 0 0 0 0,-1 0 1 0 0,0 1-1 0 0,1-1 0 0 0,-1-1 0 0 0,1 1 0 0 0,-1 0 1 0 0,0-1-1 0 0,1 1 0 0 0,3-2 0 0 0,1-1 15 0 0,0-1 0 0 0,-1 0-1 0 0,1-1 1 0 0,-1 1 0 0 0,1-1-1 0 0,-1-1 1 0 0,-1 1 0 0 0,7-8 0 0 0,38-52-16 0 0,-48 62 18 0 0,10-16 14 0 0,-1-1 1 0 0,-1 1 0 0 0,-1-2-1 0 0,0 1 1 0 0,-2-1 0 0 0,0-1 0 0 0,-2 1-1 0 0,6-39 1 0 0,-4-13 62 0 0,-3-93 1 0 0,-4 164-78 0 0,-1-38 144 0 0,-3 0 0 0 0,-1 0 0 0 0,-2 1 0 0 0,-14-48 0 0 0,20 82 223 0 0,-2 0-271 0 0,3 5-96 0 0,0 0 0 0 0,-1 0 1 0 0,1 0-1 0 0,0 1 0 0 0,0-1 0 0 0,0 0 1 0 0,0 0-1 0 0,0 0 0 0 0,0 0 0 0 0,-1 1 1 0 0,1-1-1 0 0,0 0 0 0 0,0 0 0 0 0,0 0 0 0 0,0 0 1 0 0,-1 0-1 0 0,1 0 0 0 0,0 1 0 0 0,0-1 1 0 0,0 0-1 0 0,-1 0 0 0 0,1 0 0 0 0,0 0 1 0 0,0 0-1 0 0,0 0 0 0 0,-1 0 0 0 0,1 0 0 0 0,0 0 1 0 0,0 0-1 0 0,0 0 0 0 0,-1 0 0 0 0,1 0 1 0 0,0 0-1 0 0,0 0 0 0 0,0 0 0 0 0,-1 0 1 0 0,1 0-1 0 0,0-1 0 0 0,0 1 0 0 0,0 0 1 0 0,-1 0-1 0 0,1 0 0 0 0,0 0 0 0 0,0 0 0 0 0,0 0 1 0 0,0-1-1 0 0,-1 1 0 0 0,1 0 0 0 0,0 0 1 0 0,0 0-1 0 0,0 0 0 0 0,0-1 0 0 0,0 1 1 0 0,0 0-1 0 0,0 0 0 0 0,0 0 0 0 0,-1-1 0 0 0,1 1 1 0 0,-2 5 1 0 0,1 0 0 0 0,-1 0 1 0 0,1 0-1 0 0,0 0 0 0 0,0 0 1 0 0,0 0-1 0 0,1 0 1 0 0,0 1-1 0 0,1 8 0 0 0,8 55 8 0 0,-6-51-3 0 0,5 39 2 0 0,30 165 58 0 0,-25-160-57 0 0,33 92-1 0 0,-40-140-15 0 0,1 0 0 0 0,0-1 1 0 0,1 1-1 0 0,0-1 0 0 0,18 20 0 0 0,-4-8 26 0 0,41 34 0 0 0,-58-54-18 0 0,0-1-1 0 0,1 0 1 0 0,0-1 0 0 0,0 1 0 0 0,0-1 0 0 0,0 0 0 0 0,0 0-1 0 0,1-1 1 0 0,-1 0 0 0 0,1 0 0 0 0,0 0 0 0 0,-1-1 0 0 0,1 0-1 0 0,0-1 1 0 0,0 1 0 0 0,0-1 0 0 0,0-1 0 0 0,0 1 0 0 0,-1-1-1 0 0,1 0 1 0 0,12-4 0 0 0,-9 2-1 0 0,-1-1 0 0 0,1-1 0 0 0,-1 1 0 0 0,0-1 1 0 0,0-1-1 0 0,0 1 0 0 0,-1-2 0 0 0,0 1 0 0 0,0-1 0 0 0,-1 0 0 0 0,1-1 0 0 0,-2 0 1 0 0,13-17-1 0 0,-9 8 2 0 0,-1-1 0 0 0,0 0 0 0 0,-1 0 0 0 0,-1-1 1 0 0,-1 0-1 0 0,0 0 0 0 0,3-25 0 0 0,-3-1 270 0 0,0-91-1 0 0,-6 133 300 0 0,0 0-495 0 0,0-2-81 0 0,-3 8-11 0 0,-3 10 14 0 0,1-1-1 0 0,0 0 0 0 0,1 1 0 0 0,1 0 0 0 0,0 0 0 0 0,1 0 0 0 0,0 0 0 0 0,1 0 0 0 0,0 0 0 0 0,3 23 0 0 0,-1-24-94 0 0,0-1 0 0 0,2 0 1 0 0,-1 0-1 0 0,1 0 0 0 0,1 0 0 0 0,0-1 1 0 0,0 1-1 0 0,1-1 0 0 0,0 0 1 0 0,1 0-1 0 0,0 0 0 0 0,15 16 0 0 0,-16-21-24 0 0,-1-1 0 0 0,1 1 0 0 0,0-1 0 0 0,0 0 0 0 0,1 0 0 0 0,-1-1 0 0 0,1 0 0 0 0,-1 0 0 0 0,1 0 0 0 0,0-1 0 0 0,0 1 0 0 0,1-2 0 0 0,-1 1 0 0 0,13 1 0 0 0,-9-2-28 0 0,0-1-1 0 0,0 0 1 0 0,1-1 0 0 0,-1-1-1 0 0,0 1 1 0 0,0-1-1 0 0,0-1 1 0 0,16-6 0 0 0,6-6-79 0 0,-1-1 0 0 0,0-1 0 0 0,-1-2 0 0 0,37-31 1 0 0,-18 9 397 0 0,-2-2 0 0 0,-1-2 1 0 0,-3-2-1 0 0,58-82 0 0 0,-45 41 1279 0 0,-55 85-441 0 0,1 0-865 0 0,7-8 96 0 0,-10 14-100 0 0,-14 26-28 0 0,5-10-45 0 0,-143 274 406 0 0,-5-1-975 0 0,155-288 316 0 0,3-3-440 0 0,-1 1 564 0 0,0-1 1 0 0,1 0 0 0 0,-1 0-1 0 0,0 1 1 0 0,0-1-1 0 0,0 0 1 0 0,0 0 0 0 0,0 0-1 0 0,0 0 1 0 0,-2 1 0 0 0,3-2 28 0 0,-1 1-3 0 0,1 0 0 0 0,-1 0 0 0 0,1-1 0 0 0,-1 1 0 0 0,0 0 0 0 0,1 0 1 0 0,-1-1-1 0 0,0 1 0 0 0,0 0 0 0 0,0-1 0 0 0,1 1 0 0 0,-1-1 1 0 0,0 1-1 0 0,0-1 0 0 0,0 0 0 0 0,0 1 0 0 0,0-1 0 0 0,0 0 1 0 0,0 1-1 0 0,0-1 0 0 0,0 0 0 0 0,0 0 0 0 0,0 0 0 0 0,0 0 0 0 0,-1 0 1 0 0,0-1 3 0 0,1 0 1 0 0,0 1-1 0 0,-1-1 0 0 0,1 0 1 0 0,0 0-1 0 0,0 0 1 0 0,-1 0-1 0 0,1 0 1 0 0,0 0-1 0 0,0 0 0 0 0,0 0 1 0 0,0 0-1 0 0,1-1 1 0 0,-3-1-1 0 0,-1-6-41 0 0,0 0-1 0 0,1-1 1 0 0,-5-16-1 0 0,8 25 65 0 0,-11-51 217 0 0,-6-66-1 0 0,5 20 216 0 0,2 25 313 0 0,10 69 393 0 0,3-8-896 0 0,-2 12-227 0 0,-1 0-1 0 0,1 0 1 0 0,-1-1 0 0 0,1 1-1 0 0,-1 0 1 0 0,1 0 0 0 0,-1 0-1 0 0,1 0 1 0 0,-1 0 0 0 0,1-1 0 0 0,-1 1-1 0 0,1 0 1 0 0,-1 0 0 0 0,1 0-1 0 0,-1 0 1 0 0,1 0 0 0 0,-1 1-1 0 0,1-1 1 0 0,-1 0 0 0 0,1 0-1 0 0,-1 0 1 0 0,1 0 0 0 0,-1 1-1 0 0,1-1 1 0 0,-1 0 0 0 0,1 0-1 0 0,-1 1 1 0 0,0-1 0 0 0,1 0 0 0 0,-1 1-1 0 0,1-1 1 0 0,-1 0 0 0 0,0 1-1 0 0,1-1 1 0 0,-1 0 0 0 0,0 1-1 0 0,1 0 1 0 0,15 19 109 0 0,-13-17-94 0 0,20 28 79 0 0,-9-11-75 0 0,1-1-1 0 0,0-1 1 0 0,36 33-1 0 0,-23-30-257 0 0,0 0 0 0 0,59 30 1 0 0,-71-43 18 0 0,0-1 1 0 0,1 0-1 0 0,-1-2 1 0 0,1 0 0 0 0,0 0-1 0 0,0-2 1 0 0,30 3-1 0 0,-40-6 53 0 0,0 0 0 0 0,-1-1 0 0 0,1 0 0 0 0,7-1-1 0 0,10-4-286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4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73 3548 0 0,'-1'-4'-197'0'0,"0"-7"502"0"0,-1 1-1 0 0,-6-19 0 0 0,8 28-241 0 0,-1 0-1 0 0,1-1 0 0 0,-1 1 1 0 0,0-1-1 0 0,1 1 0 0 0,-1 0 1 0 0,0 0-1 0 0,0-1 0 0 0,0 1 1 0 0,0 0-1 0 0,0 0 1 0 0,-2-1-1 0 0,2 1-49 0 0,1 1 1 0 0,-1 0 0 0 0,1 0-1 0 0,-1 0 1 0 0,0-1-1 0 0,1 1 1 0 0,-1 0-1 0 0,0 0 1 0 0,1 0-1 0 0,-1 0 1 0 0,0 0 0 0 0,1 1-1 0 0,-1-1 1 0 0,1 0-1 0 0,-1 0 1 0 0,0 0-1 0 0,1 0 1 0 0,-1 1-1 0 0,1-1 1 0 0,-1 0 0 0 0,0 1-1 0 0,1-1 1 0 0,-1 0-1 0 0,1 1 1 0 0,-1-1-1 0 0,1 1 1 0 0,-1-1-1 0 0,1 0 1 0 0,0 1 0 0 0,-1 0-1 0 0,-4 4 61 0 0,1 1 1 0 0,0-1-1 0 0,1 1 0 0 0,-1-1 1 0 0,1 1-1 0 0,0 0 0 0 0,1 0 1 0 0,-4 10-1 0 0,-11 58 564 0 0,10-43-422 0 0,-6 35 160 0 0,2 1 1 0 0,-3 85-1 0 0,13-111-239 0 0,1 0 0 0 0,3 0 0 0 0,1 0 0 0 0,20 81-1 0 0,-20-107-82 0 0,1 1-1 0 0,1-1 1 0 0,0 0-1 0 0,14 24 0 0 0,-18-35-41 0 0,1 0-1 0 0,-1 0 0 0 0,1-1 0 0 0,0 1 0 0 0,0-1 0 0 0,1 1 0 0 0,-1-1 0 0 0,1 0 1 0 0,0 0-1 0 0,0 0 0 0 0,0-1 0 0 0,0 1 0 0 0,0-1 0 0 0,0 0 0 0 0,0 0 1 0 0,1-1-1 0 0,-1 1 0 0 0,1-1 0 0 0,0 0 0 0 0,6 1 0 0 0,11-3-28 0 0,-1 0 0 0 0,1-2 0 0 0,-1 0 1 0 0,0-1-1 0 0,0-2 0 0 0,0 0 0 0 0,31-13 0 0 0,-41 13 23 0 0,0 0 0 0 0,0 0 0 0 0,-1-1 0 0 0,0 0 1 0 0,0-1-1 0 0,0 0 0 0 0,-1-1 0 0 0,0 0 0 0 0,-1 0 0 0 0,0-1 0 0 0,-1 0 1 0 0,0 0-1 0 0,0-1 0 0 0,-1 0 0 0 0,9-23 0 0 0,-4 7 24 0 0,-2 0 0 0 0,-1 0-1 0 0,-1-1 1 0 0,-2 0 0 0 0,4-54 0 0 0,-8 52 24 0 0,-1 0 1 0 0,-1 0 0 0 0,-1-1 0 0 0,-2 1 0 0 0,-1 1 0 0 0,-11-34 0 0 0,14 57-35 0 0,0 0 0 0 0,0 0 0 0 0,-1 0 0 0 0,0 0 0 0 0,0 0 0 0 0,-1 1 0 0 0,0-1 0 0 0,0 1 1 0 0,0 0-1 0 0,0 0 0 0 0,-1 0 0 0 0,0 1 0 0 0,-6-5 0 0 0,5 5-7 0 0,-1 0-1 0 0,0 1 0 0 0,0-1 1 0 0,0 2-1 0 0,-1-1 0 0 0,1 1 1 0 0,0 0-1 0 0,-1 0 1 0 0,0 1-1 0 0,1 0 0 0 0,-9 0 1 0 0,-29 0-98 0 0,-80 8 0 0 0,105-5-53 0 0,1 1 1 0 0,0 1-1 0 0,0 1 1 0 0,0 1-1 0 0,1 1 1 0 0,-31 14 0 0 0,42-16-32 0 0,0-1 0 0 0,0 1 1 0 0,1 0-1 0 0,-1 1 1 0 0,1 0-1 0 0,0 0 1 0 0,1 0-1 0 0,0 0 1 0 0,0 1-1 0 0,0 0 0 0 0,0 0 1 0 0,1 0-1 0 0,1 1 1 0 0,-5 10-1 0 0,0 9-557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5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1 305 3708 0 0,'27'-27'353'0'0,"-2"0"0"0"0,40-57-1 0 0,-63 81 1461 0 0,13 7-1489 0 0,-14-2-308 0 0,1 0 0 0 0,-1-1 0 0 0,1 1 0 0 0,-1 0 0 0 0,0 0 0 0 0,0 0 0 0 0,1 0 0 0 0,-1 0 0 0 0,-1 0 0 0 0,1 0 0 0 0,0 1 0 0 0,0 3 0 0 0,5 31 112 0 0,-6-32-111 0 0,1 23 75 0 0,0 0 0 0 0,-2 0 0 0 0,-5 33 1 0 0,-22 87 205 0 0,2-13-138 0 0,9-5-138 0 0,-3 160-1 0 0,20-285-86 0 0,6-8-621 0 0,-2-3 653 0 0,0 1-1 0 0,-1-1 1 0 0,0 0-1 0 0,-1 0 1 0 0,1 0 0 0 0,2-13-1 0 0,7-43-109 0 0,-10 53 116 0 0,2-34-44 0 0,-2 0 0 0 0,-2-1 0 0 0,-1 1 0 0 0,-12-66 1 0 0,0-30 199 0 0,12 137-127 0 0,-5-197 668 0 0,7 145-481 0 0,12-90-1 0 0,-11 138-188 0 0,-1-1 0 0 0,2 1-1 0 0,-1 0 1 0 0,1 0-1 0 0,0 0 1 0 0,0 1-1 0 0,0-1 1 0 0,1 1 0 0 0,0-1-1 0 0,0 1 1 0 0,0 0-1 0 0,1 1 1 0 0,0-1-1 0 0,0 1 1 0 0,0 0-1 0 0,10-6 1 0 0,-3 2-80 0 0,0 2-1 0 0,0 0 1 0 0,1 0 0 0 0,0 1 0 0 0,-1 0-1 0 0,25-4 1 0 0,-26 7-256 0 0,0 1 0 0 0,0 1 0 0 0,0 0 0 0 0,0 0 0 0 0,11 3 0 0 0,4 3-198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5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12 209 3308 0 0,'0'0'2409'0'0,"-3"2"-2184"0"0,0-1-180 0 0,-3 2 107 0 0,16-11-75 0 0,25-16-68 0 0,1 2 1 0 0,1 2-1 0 0,1 2 1 0 0,0 1-1 0 0,1 1 0 0 0,1 3 1 0 0,0 1-1 0 0,43-6 1 0 0,86-18-687 0 0,-129 26 249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6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512 346 3828 0 0,'133'-175'500'0'0,"-130"171"-429"0"0,-1 0-1 0 0,1-1 1 0 0,-1 1 0 0 0,0-1 0 0 0,0 1 0 0 0,-1-1 0 0 0,1 0 0 0 0,-1 0 0 0 0,0 0 0 0 0,0 0-1 0 0,0 0 1 0 0,-1 0 0 0 0,0 1 0 0 0,-1-11 0 0 0,1 14-45 0 0,0-2 21 0 0,-1 0 0 0 0,0 1 0 0 0,0-1 0 0 0,0 0 0 0 0,0 0 0 0 0,0 1 0 0 0,-1-1 0 0 0,1 1 0 0 0,-1-1 0 0 0,0 1 0 0 0,1-1 0 0 0,-1 1 0 0 0,-4-3 0 0 0,3 1 47 0 0,-2-1-17 0 0,1 1 0 0 0,-1 0 0 0 0,0 0 0 0 0,0 0 0 0 0,0 1 0 0 0,-1-1 0 0 0,1 1 0 0 0,-1 1 0 0 0,0-1 0 0 0,0 1 0 0 0,0 0 0 0 0,0 0 0 0 0,0 0 0 0 0,0 1 0 0 0,-1 0 0 0 0,-11 0 0 0 0,-7 1 103 0 0,0 1 0 0 0,1 1 0 0 0,-25 6 0 0 0,42-7-167 0 0,-7 2 51 0 0,-1 0 1 0 0,1 0-1 0 0,0 2 0 0 0,0 0 1 0 0,0 0-1 0 0,1 1 0 0 0,0 1 1 0 0,0 0-1 0 0,1 1 1 0 0,-15 12-1 0 0,14-9-20 0 0,1 1 0 0 0,0 0 0 0 0,1 1 0 0 0,1 0 1 0 0,0 1-1 0 0,1 0 0 0 0,0 1 0 0 0,-11 26 0 0 0,9-13-13 0 0,1 2-1 0 0,1 0 1 0 0,2 0 0 0 0,0 0-1 0 0,3 1 1 0 0,0 0 0 0 0,2 61-1 0 0,5-32 46 0 0,3-1 0 0 0,2 1 1 0 0,19 67-1 0 0,23 28 162 0 0,-31-102-106 0 0,6 16 290 0 0,-3 1 0 0 0,-3 2 0 0 0,16 122 0 0 0,-27-130-255 0 0,-4-42-137 0 0,-1 0 0 0 0,-1 1 0 0 0,-1-1 1 0 0,-4 39-1 0 0,1-48 10 0 0,0 1 0 0 0,-1-1 1 0 0,-7 20-1 0 0,7-27-28 0 0,0 0-1 0 0,0 0 1 0 0,0-1 0 0 0,-1 1 0 0 0,0-1 0 0 0,0 0 0 0 0,0 0-1 0 0,0 0 1 0 0,-9 6 0 0 0,9-7 7 0 0,0-1-1 0 0,0 0 0 0 0,-1 0 1 0 0,1-1-1 0 0,-1 1 0 0 0,1-1 1 0 0,-1 0-1 0 0,0 0 1 0 0,0-1-1 0 0,0 1 0 0 0,0-1 1 0 0,0 0-1 0 0,-10 0 1 0 0,11-1-12 0 0,0 0 1 0 0,0-1 0 0 0,0 0 0 0 0,1 1-1 0 0,-1-1 1 0 0,0-1 0 0 0,0 1 0 0 0,0-1-1 0 0,1 1 1 0 0,-1-1 0 0 0,1 0 0 0 0,-1 0-1 0 0,1 0 1 0 0,0-1 0 0 0,0 0 0 0 0,0 1-1 0 0,0-1 1 0 0,-3-4 0 0 0,-6-8-16 0 0,1-1 0 0 0,1 1-1 0 0,1-2 1 0 0,0 1 0 0 0,1-1 0 0 0,1-1 0 0 0,0 1 0 0 0,2-1 0 0 0,0-1-1 0 0,-5-34 1 0 0,5-1-29 0 0,2 0 0 0 0,5-80-1 0 0,1 100-4 0 0,2 0 0 0 0,1 0-1 0 0,1 0 1 0 0,2 1-1 0 0,2 0 1 0 0,0 1 0 0 0,3 1-1 0 0,0 0 1 0 0,2 0-1 0 0,37-52 1 0 0,-14 32-355 0 0,2 1-1 0 0,1 2 0 0 0,3 2 1 0 0,96-74-1 0 0,25-3-1923 0 0,-127 95 1517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7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391 114 4148 0 0,'-1'-7'254'0'0,"-1"1"0"0"0,0 0 0 0 0,0 0 0 0 0,0-1 0 0 0,0 1 0 0 0,-1 1 0 0 0,0-1-1 0 0,-1 0 1 0 0,1 1 0 0 0,-1-1 0 0 0,0 1 0 0 0,0 0 0 0 0,-1 1 0 0 0,-9-9 0 0 0,11 11-241 0 0,0-1 0 0 0,0 1 1 0 0,-1 0-1 0 0,1 0 0 0 0,-1 0 0 0 0,1 1 1 0 0,-1-1-1 0 0,0 1 0 0 0,1 0 1 0 0,-1 0-1 0 0,0 0 0 0 0,0 1 0 0 0,0-1 1 0 0,0 1-1 0 0,0 0 0 0 0,0 0 1 0 0,1 0-1 0 0,-1 1 0 0 0,0-1 0 0 0,0 1 1 0 0,0 0-1 0 0,0 0 0 0 0,1 1 1 0 0,-1-1-1 0 0,0 1 0 0 0,-3 1 0 0 0,1 1 56 0 0,1 1 0 0 0,-1-1-1 0 0,1 1 1 0 0,-1 0-1 0 0,1 1 1 0 0,1-1-1 0 0,-1 1 1 0 0,1 0-1 0 0,0 0 1 0 0,-5 10 0 0 0,-4 12 296 0 0,-11 32 0 0 0,19-46-241 0 0,-88 277 1582 0 0,81-235-1506 0 0,2 0 1 0 0,2 1-1 0 0,0 77 1 0 0,8-112-180 0 0,1 1 1 0 0,1-1 0 0 0,0 0 0 0 0,2 0-1 0 0,1 0 1 0 0,1 0 0 0 0,0-1-1 0 0,11 21 1 0 0,-12-31-79 0 0,1 0 1 0 0,0-1-1 0 0,0 0 1 0 0,1 0-1 0 0,1-1 0 0 0,0 1 1 0 0,0-2-1 0 0,0 1 1 0 0,1-1-1 0 0,1 0 1 0 0,-1-1-1 0 0,1 0 0 0 0,0-1 1 0 0,1 0-1 0 0,0-1 1 0 0,17 7-1 0 0,-6-6-320 0 0,0 0-1 0 0,0-2 0 0 0,1 0 1 0 0,-1-2-1 0 0,1 0 1 0 0,0-2-1 0 0,25-2 1 0 0,11-2-647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38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 4228 0 0,'13'-4'31'0'0,"4"-1"245"0"0,1 1 0 0 0,0 1 0 0 0,0 0 0 0 0,28 0 0 0 0,49 5 2246 0 0,-87-1-2309 0 0,-1 0-1 0 0,1 0 0 0 0,-1 0 0 0 0,0 1 1 0 0,0 0-1 0 0,0 1 0 0 0,0-1 0 0 0,0 1 0 0 0,11 7 1 0 0,-14-6-175 0 0,0-1 1 0 0,0 1 0 0 0,0-1 0 0 0,-1 1 0 0 0,0 0 0 0 0,0 1 0 0 0,0-1 0 0 0,0 0 0 0 0,-1 1 0 0 0,4 8-1 0 0,0-1 15 0 0,65 142 229 0 0,-70-151-441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40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303 32 3788 0 0,'-2'-1'-52'0'0,"-13"-9"476"0"0,14 9-370 0 0,1 1 0 0 0,0 0 0 0 0,0 0 0 0 0,-1 0 0 0 0,1 0 0 0 0,0-1 1 0 0,0 1-1 0 0,0 0 0 0 0,-1 0 0 0 0,1-1 0 0 0,0 1 0 0 0,0 0 0 0 0,0 0 0 0 0,0-1 0 0 0,0 1 0 0 0,0 0 0 0 0,-1 0 0 0 0,1-1 0 0 0,0 1 0 0 0,0 0 0 0 0,0-1 0 0 0,0 1 1 0 0,0 0-1 0 0,0 0 0 0 0,0-1 0 0 0,0 1 0 0 0,0 0 0 0 0,0-1 0 0 0,0 1 0 0 0,1 0 0 0 0,-1 0 0 0 0,0-1 0 0 0,0 1 0 0 0,0 0 0 0 0,0 0 0 0 0,0-1 0 0 0,0 1 0 0 0,1 0 0 0 0,-1 0 1 0 0,4-3 3336 0 0,1-1-2106 0 0,-3 1 74 0 0,-7 4-1136 0 0,1 3-216 0 0,1-1 0 0 0,-1 1 0 0 0,1 0 0 0 0,0 0-1 0 0,0 0 1 0 0,1 0 0 0 0,-5 9 0 0 0,-6 8 4 0 0,-109 150 121 0 0,102-144-88 0 0,-33 34-1 0 0,33-39-50 0 0,17-18-45 0 0,0-1-629 0 0,-8 9 333 0 0,8-9-83 0 0,2-1-981 0 0,1-1 1303 0 0,-1 0 1 0 0,1 0-1 0 0,-1 0 0 0 0,1 0 0 0 0,-1 0 1 0 0,0 0-1 0 0,1 0 0 0 0,-1 0 1 0 0,0 0-1 0 0,-1 1 0 0 0,1-1-103 0 0,-1 2-734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41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412 13 4760 0 0,'0'0'3065'0'0,"0"-2"-2691"0"0,1 1-356 0 0,-1 1 0 0 0,0-1 1 0 0,1 1-1 0 0,-1-1 0 0 0,0 0 1 0 0,1 1-1 0 0,-1-1 0 0 0,1 1 0 0 0,-1-1 1 0 0,1 1-1 0 0,-1-1 0 0 0,1 1 1 0 0,-1-1-1 0 0,1 1 0 0 0,-1 0 1 0 0,1-1-1 0 0,0 1 0 0 0,-1 0 0 0 0,1-1 1 0 0,0 1-1 0 0,-1 0 0 0 0,1 0 1 0 0,0 0-1 0 0,-1-1 0 0 0,1 1 1 0 0,1 0-1 0 0,1 0 7 0 0,-1 1 0 0 0,1-1 1 0 0,-1 0-1 0 0,1 1 0 0 0,-1 0 1 0 0,0 0-1 0 0,1-1 0 0 0,2 3 0 0 0,5 2 37 0 0,1 1 0 0 0,14 11 0 0 0,-5 0-32 0 0,-1 0 0 0 0,0 1 1 0 0,-1 1-1 0 0,-1 1 0 0 0,0 1 0 0 0,19 33 0 0 0,69 145 102 0 0,-81-148-13 0 0,-3 2 1 0 0,-2 0-1 0 0,-2 1 0 0 0,-2 1 1 0 0,6 58-1 0 0,-16-74 44 0 0,-2 1 0 0 0,-1 0 0 0 0,-2-1-1 0 0,-2 1 1 0 0,-2 0 0 0 0,-2-1 0 0 0,-1 0 0 0 0,-13 40-1 0 0,5-33-9 0 0,-3-1-1 0 0,-1-1 0 0 0,-3 0 1 0 0,-1-2-1 0 0,-2 0 0 0 0,-2-2 0 0 0,-1-1 1 0 0,-3-1-1 0 0,-1-1 0 0 0,-1-2 0 0 0,-2-1 1 0 0,-2-2-1 0 0,0-2 0 0 0,-83 50 1 0 0,-65 25-797 0 0,53-42-3358 0 0,118-56 2990 0 0,10-6-76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42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45 3348 0 0,'13'-31'3550'0'0,"-14"32"-3528"0"0,0 1 1 0 0,0-1-1 0 0,0 0 0 0 0,0 0 0 0 0,0 0 1 0 0,0 1-1 0 0,0-1 0 0 0,0 0 0 0 0,1 1 1 0 0,-1-1-1 0 0,0 1 0 0 0,1-1 1 0 0,0 1-1 0 0,-1-1 0 0 0,1 1 0 0 0,-1 2 1 0 0,2-3-22 0 0,-1 0 1 0 0,0 1 0 0 0,0-1 0 0 0,1 0 0 0 0,-1 1 0 0 0,0-1-1 0 0,1 0 1 0 0,0 0 0 0 0,-1 1 0 0 0,1-1 0 0 0,0 0-1 0 0,-1 0 1 0 0,1 0 0 0 0,0 0 0 0 0,0 0 0 0 0,0 0 0 0 0,0 0-1 0 0,0 0 1 0 0,0 0 0 0 0,0-1 0 0 0,0 1 0 0 0,0 0-1 0 0,0-1 1 0 0,1 1 0 0 0,-1-1 0 0 0,0 1 0 0 0,0-1-1 0 0,1 1 1 0 0,-1-1 0 0 0,0 0 0 0 0,1 0 0 0 0,-1 1 0 0 0,0-1-1 0 0,1 0 1 0 0,1-1 0 0 0,3 2 36 0 0,1-1-1 0 0,-1-1 1 0 0,0 1 0 0 0,1-1-1 0 0,9-3 1 0 0,-12 3 2700 0 0,-2 0-2728 0 0,-1 0 0 0 0,1 0 0 0 0,-1 0 0 0 0,1 0 0 0 0,-1 0-1 0 0,1 0 1 0 0,-1 0 0 0 0,0-1 0 0 0,1 1 0 0 0,-1 0 0 0 0,0-1-1 0 0,0 1 1 0 0,0-1 0 0 0,0 0 0 0 0,0 1 0 0 0,-1-1 0 0 0,1 1 0 0 0,0-1-1 0 0,-1 0 1 0 0,1 0 0 0 0,-1-2 0 0 0,0 2-15 0 0,0 1 0 0 0,-1-1 1 0 0,1 1-1 0 0,-1 0 0 0 0,1-1 0 0 0,-1 1 1 0 0,0 0-1 0 0,0-1 0 0 0,1 1 0 0 0,-1 0 0 0 0,0 0 1 0 0,0 0-1 0 0,0 0 0 0 0,0 0 0 0 0,-1 0 1 0 0,1 0-1 0 0,0 0 0 0 0,0 0 0 0 0,-1 0 1 0 0,1 1-1 0 0,0-1 0 0 0,-1 1 0 0 0,1-1 0 0 0,0 1 1 0 0,-1-1-1 0 0,1 1 0 0 0,-1 0 0 0 0,1 0 1 0 0,-1-1-1 0 0,1 1 0 0 0,-2 0 0 0 0,-5 0-188 0 0,0 0-1 0 0,1 0 0 0 0,-1 0 1 0 0,-14 3-1 0 0,-28 10-2301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1:43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399 0 6853,'-3'11'220,"2"-7"-101,0 1 0,0 0-1,0-1 1,1 1 0,-1 0-1,1-1 1,1 7 0,-1-10-102,0-1 0,0 0 0,0 1 0,0-1 0,1 1 0,-1-1 0,0 0 0,0 1 0,1-1 0,-1 1 0,0-1 0,0 0 0,1 0 0,-1 1 0,0-1 0,1 0 0,-1 1 0,0-1-1,1 0 1,-1 0 0,1 0 0,-1 1 0,1-1 0,-1 0 0,0 0 0,1 0 0,-1 0 0,1 0 0,0 0 0,1 0 47,0 0 0,0-1 0,1 1 0,-1-1 0,0 0-1,0 1 1,0-1 0,1 0 0,1-2 0,7-2 136,0-1 193,0 0-1,0 1 1,1 0 0,22-6-1,-30 11-170,12-3 223,-14 3-418,-1 0 0,0 0-1,1 0 1,-1 0 0,1 1 0,-1-1 0,0 0-1,1 0 1,-1 1 0,0-1 0,1 1 0,-1-1-1,0 1 1,0 0 0,0-1 0,1 1 0,-1 0-1,0 0 1,0 0 0,0 0 0,0 0 0,0 0-1,-1 0 1,1 0 0,0 0 0,0 0-1,-1 1 1,2 1 0,-1 1 9,1-1-1,-1 1 1,0 0-1,0-1 1,0 1-1,-1 0 1,1-1-1,-1 7 1,-1-3-17,0 0 0,-1 0 0,0 0 0,0-1 0,-1 1 0,1 0 0,-1-1 1,-1 0-1,1 0 0,-1 0 0,0 0 0,-1 0 0,1-1 0,-1 0 0,-7 7 0,-9 5-363,0 0-1,-38 23 1,-191 86-2596,159-84 1823,12-5 97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1:55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 0 3508 0 0,'-43'3'536'0'0,"39"-3"-154"0"0,0 0-296 0 0,-11 0-8 0 0,12 0 15 0 0,-1 0 14 0 0,-9 0-34 0 0,10 0 126 0 0,-32 0 1168 0 0,-29-3-6 0 0,64 3-1359 0 0,-1 0 1 0 0,1 0-1 0 0,-1 0 0 0 0,1 0 1 0 0,-1 0-1 0 0,1 0 0 0 0,-1 0 1 0 0,1 0-1 0 0,-1 0 0 0 0,1 1 0 0 0,-1-1 1 0 0,1 0-1 0 0,-1 0 0 0 0,1 0 1 0 0,0 1-1 0 0,-1-1 0 0 0,1 0 1 0 0,-1 1-1 0 0,1-1 0 0 0,-1 0 1 0 0,1 1-1 0 0,0-1 0 0 0,-1 0 1 0 0,1 1-1 0 0,0-1 0 0 0,0 1 0 0 0,-1-1 1 0 0,1 1-1 0 0,1 15 35 0 0,17 19 9 0 0,-17-33-41 0 0,24 35 6 0 0,35 41-1 0 0,-26-37 3 0 0,-5-8 13 0 0,1-2 0 0 0,59 46 0 0 0,17 17 208 0 0,-104-91 326 0 0,1-1-486 0 0,-1 1-59 0 0,1 0 0 0 0,-1-1 0 0 0,1 0 0 0 0,-1 1 0 0 0,1-1 0 0 0,0 0 0 0 0,0-1 0 0 0,0 1 0 0 0,0 0 0 0 0,0-1 1 0 0,1 0-1 0 0,-1 0 0 0 0,0 0 0 0 0,5 1 0 0 0,-8-2-15 0 0,1 0 1 0 0,-1-1 0 0 0,1 1-1 0 0,-1 0 1 0 0,0 0 0 0 0,1-1-1 0 0,-1 1 1 0 0,1 0 0 0 0,-1-1-1 0 0,0 1 1 0 0,1 0 0 0 0,-1-1-1 0 0,0 1 1 0 0,1-1 0 0 0,-1 1-1 0 0,0 0 1 0 0,0-1 0 0 0,1 1-1 0 0,-1-1 1 0 0,0 1 0 0 0,0-1-1 0 0,0 1 1 0 0,0-1 0 0 0,0 1-1 0 0,0-1 1 0 0,1 1 0 0 0,-1-1-1 0 0,0 1 1 0 0,0-1 0 0 0,-1 1-1 0 0,1-1 1 0 0,0 1-1 0 0,0-1 1 0 0,0 1 0 0 0,0-1-1 0 0,0 1 1 0 0,-1-1 0 0 0,-6-24 21 0 0,6 23-20 0 0,-5-12-13 0 0,-1-1 1 0 0,0 2-1 0 0,-1-1 1 0 0,-17-21-1 0 0,-46-48-280 0 0,48 57 96 0 0,-2-2-66 0 0,4 6-227 0 0,-21-29 1 0 0,40 48 249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3.0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234 130 3588 0 0,'32'-26'140'0'0,"-30"24"1283"0"0,0 0-1408 0 0,-1 0 0 0 0,0 1 0 0 0,0-1 0 0 0,-1 0 0 0 0,1 0 0 0 0,0 0 0 0 0,-1 0 0 0 0,2-3 0 0 0,-2 2-8 0 0,0 0-1 0 0,0 0 0 0 0,0 0 1 0 0,0 0-1 0 0,-1 0 0 0 0,1 1 0 0 0,-1-1 1 0 0,0 0-1 0 0,0 0 0 0 0,0 0 0 0 0,0 1 1 0 0,0-1-1 0 0,0 0 0 0 0,-4-4 0 0 0,5 7-1 0 0,-1-2 2 0 0,1 1-1 0 0,-1 0 1 0 0,0-1-1 0 0,0 1 1 0 0,0 0-1 0 0,0 0 1 0 0,1 0-1 0 0,-2 0 1 0 0,1 0 0 0 0,0 0-1 0 0,0 0 1 0 0,0 0-1 0 0,0 0 1 0 0,0 1-1 0 0,-1-1 1 0 0,-2-1-1 0 0,0 1 15 0 0,1-1-2 0 0,0 0-1 0 0,0 0 1 0 0,0 1-1 0 0,0-1 1 0 0,0 1-1 0 0,0 0 1 0 0,-1 0-1 0 0,1 0 1 0 0,0 1 0 0 0,-1-1-1 0 0,1 1 1 0 0,-7 0-1 0 0,-36 6 140 0 0,45-5-153 0 0,-14 2 93 0 0,1 1-1 0 0,-1 1 0 0 0,-22 11 1 0 0,32-14-87 0 0,0 0 0 0 0,1 1 1 0 0,-1 0-1 0 0,1 0 0 0 0,0 0 1 0 0,-1 1-1 0 0,1-1 1 0 0,1 1-1 0 0,-1 0 0 0 0,1 0 1 0 0,-1 0-1 0 0,1 0 1 0 0,-4 8-1 0 0,7-10-10 0 0,-1 0 0 0 0,0 0 0 0 0,1 0 0 0 0,0 0 0 0 0,-1 0 0 0 0,1 1 0 0 0,0-1 0 0 0,0 0 1 0 0,0 0-1 0 0,0 0 0 0 0,0 1 0 0 0,1-1 0 0 0,-1 0 0 0 0,1 0 0 0 0,-1 0 0 0 0,1 0 0 0 0,0 0 0 0 0,0 0 0 0 0,0 0 0 0 0,0 0 0 0 0,0 0 0 0 0,0 0 0 0 0,1-1 0 0 0,-1 1 1 0 0,0 0-1 0 0,1-1 0 0 0,0 1 0 0 0,-1-1 0 0 0,1 1 0 0 0,0-1 0 0 0,0 0 0 0 0,3 2 0 0 0,6 4 18 0 0,1-1-1 0 0,0-1 1 0 0,0 1-1 0 0,13 2 1 0 0,-22-7-15 0 0,110 28 117 0 0,-3-1 116 0 0,53 25 238 0 0,-158-51 893 0 0,1 12-1255 0 0,0-1-90 0 0,-6-7-18 0 0,1 0-1 0 0,-1 0 0 0 0,-1 0 1 0 0,1 0-1 0 0,-1 0 0 0 0,0 1 0 0 0,0-1 1 0 0,-1-1-1 0 0,0 1 0 0 0,0 0 1 0 0,0 0-1 0 0,-1-1 0 0 0,0 1 0 0 0,0-1 1 0 0,0 0-1 0 0,-1 0 0 0 0,-4 6 1 0 0,2-4-7 0 0,0 0 0 0 0,-1-1 1 0 0,1 1-1 0 0,-1-1 1 0 0,0-1-1 0 0,-1 1 1 0 0,1-1-1 0 0,-1-1 1 0 0,0 1-1 0 0,-1-1 1 0 0,-10 4-1 0 0,-11-2-148 0 0,-1-1 0 0 0,1-1 0 0 0,-1-1 0 0 0,0-2 0 0 0,-37-3 0 0 0,41-2-563 0 0,22 3 251 0 0,2 0 7 0 0,-1 0 300 0 0,-14-7-679 0 0,4-3 355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3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0 195 3908 0 0,'5'-5'18'0'0,"11"-12"142"0"0,0-1 0 0 0,-2 0-1 0 0,0-1 1 0 0,-2-1-1 0 0,15-27 1 0 0,-27 47-138 0 0,3-7 447 0 0,1 0 0 0 0,-1 0 0 0 0,2 0-1 0 0,6-9 1 0 0,-11 16-470 0 0,1-1 0 0 0,-1 1 0 0 0,1-1 0 0 0,-1 1 0 0 0,0-1-1 0 0,1 1 1 0 0,-1-1 0 0 0,1 1 0 0 0,-1 0 0 0 0,1-1 0 0 0,-1 1 0 0 0,1 0 0 0 0,0 0-1 0 0,-1-1 1 0 0,1 1 0 0 0,-1 0 0 0 0,1 0 0 0 0,-1 0 0 0 0,1 0 0 0 0,0 0 0 0 0,-1 0-1 0 0,1 0 1 0 0,-1 0 0 0 0,1 0 0 0 0,0 0 0 0 0,-1 0 0 0 0,2 0 0 0 0,-1 1 14 0 0,0 0 0 0 0,0 1 0 0 0,0-1 1 0 0,0 0-1 0 0,0 0 0 0 0,0 1 1 0 0,0-1-1 0 0,0 0 0 0 0,-1 1 1 0 0,1-1-1 0 0,0 1 0 0 0,-1-1 0 0 0,1 1 1 0 0,-1-1-1 0 0,0 1 0 0 0,1 1 1 0 0,11 66 121 0 0,-3 0 0 0 0,0 83-1 0 0,-3-41-59 0 0,-7 58-5 0 0,-1-116-129 0 0,5 78 1 0 0,-2-127-26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3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4 291 3748 0 0,'0'0'538'0'0,"-1"-5"-576"0"0,0-7 14 0 0,0 1 0 0 0,1-1 0 0 0,0 0 0 0 0,1 0 0 0 0,0 0 0 0 0,1 0 1 0 0,5-20-1 0 0,-5 26 7 0 0,-1 0 0 0 0,2 0 1 0 0,-1 1-1 0 0,0-1 0 0 0,1 0 1 0 0,0 1-1 0 0,1-1 0 0 0,-1 1 1 0 0,1 0-1 0 0,0 0 0 0 0,0 0 0 0 0,1 1 1 0 0,-1 0-1 0 0,1 0 0 0 0,0 0 1 0 0,0 0-1 0 0,9-4 0 0 0,36-14-32 0 0,1 3-1 0 0,65-15 0 0 0,-110 33 521 0 0,23 1-349 0 0,-1 1 1 0 0,1 2 0 0 0,39 9 0 0 0,-56-9-100 0 0,0 0 0 0 0,-1 1 0 0 0,1 0 0 0 0,-1 1 0 0 0,0 0 0 0 0,0 1 0 0 0,-1 0 0 0 0,0 0 0 0 0,0 1 0 0 0,13 12 0 0 0,-16-10-2 0 0,0 0-1 0 0,-1 0 1 0 0,0 0-1 0 0,0 1 1 0 0,-1 0-1 0 0,-1 0 1 0 0,1 0-1 0 0,3 15 1 0 0,10 23-2 0 0,-7-26 4 0 0,6 14-11 0 0,15 45 0 0 0,-29-70-9 0 0,0 1 0 0 0,0-1 0 0 0,-1 1 1 0 0,0 0-1 0 0,-1 0 0 0 0,-1 0 0 0 0,0-1 1 0 0,-2 18-1 0 0,2-27 1012 0 0,0-1-1009 0 0,-1-1 0 0 0,1 0 0 0 0,0 0 1 0 0,0 1-1 0 0,0-1 0 0 0,0 0 0 0 0,-1 0 1 0 0,1 0-1 0 0,0 0 0 0 0,0 1 0 0 0,0-1 1 0 0,-1 0-1 0 0,1 0 0 0 0,0 0 1 0 0,0 0-1 0 0,-1 0 0 0 0,1 0 0 0 0,0 0 1 0 0,0 1-1 0 0,-1-1 0 0 0,1 0 0 0 0,0 0 1 0 0,0 0-1 0 0,-1 0 0 0 0,1 0 0 0 0,0 0 1 0 0,0 0-1 0 0,-1 0 0 0 0,1 0 0 0 0,0 0 1 0 0,0-1-1 0 0,-1 1 0 0 0,-1-1 1 0 0,0-1-1 0 0,0 0 1 0 0,0 0-1 0 0,1 0 0 0 0,-1 0 1 0 0,0 0-1 0 0,1 0 1 0 0,0 0-1 0 0,-1-1 1 0 0,1 1-1 0 0,0 0 0 0 0,0-1 1 0 0,0 1-1 0 0,0-4 1 0 0,-1 2 1 0 0,-4-16-2 0 0,1 1 0 0 0,0-1 0 0 0,1 0 1 0 0,1 0-1 0 0,1 0 0 0 0,1-29 0 0 0,2 22-49 0 0,1-1 0 0 0,2 1 0 0 0,0 0 0 0 0,10-32 1 0 0,-12 51-86 0 0,1 1 1 0 0,0-1 0 0 0,0 1 0 0 0,1-1 0 0 0,0 1 0 0 0,6-8-1 0 0,-9 13-206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3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63 6597 0 0,'0'0'472'0'0,"34"21"156"0"0,6-16-564 0 0,2-14-56 0 0,-8-9-132 0 0,-4-3-72 0 0,-5 0-112 0 0,-3 1-156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5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307 203 4596 0 0,'0'0'68'0'0,"0"-3"18"0"0,1 1-78 0 0,-1 0 1 0 0,0 1-1 0 0,0-1 1 0 0,0 1-1 0 0,0-1 1 0 0,0 0-1 0 0,0 1 1 0 0,-1-1-1 0 0,1 0 1 0 0,0 1-1 0 0,-1-1 1 0 0,1 1-1 0 0,-1-1 0 0 0,0 1 1 0 0,0-1-1 0 0,1 1 1 0 0,-1 0-1 0 0,0-1 1 0 0,0 1-1 0 0,0 0 1 0 0,0 0-1 0 0,-1-1 1 0 0,1 1-1 0 0,-2-2 1 0 0,1 2-2 0 0,0 1-1 0 0,-1-1 1 0 0,1 0 0 0 0,0 0-1 0 0,0 1 1 0 0,0-1 0 0 0,0 1 0 0 0,0 0-1 0 0,-1-1 1 0 0,1 1 0 0 0,0 0 0 0 0,0 0-1 0 0,-1 1 1 0 0,1-1 0 0 0,0 0 0 0 0,0 1-1 0 0,0-1 1 0 0,0 1 0 0 0,-4 2-1 0 0,-4 1 29 0 0,1 2-1 0 0,0-1 0 0 0,0 1 0 0 0,0 0 0 0 0,1 1 0 0 0,0 0 1 0 0,-12 13-1 0 0,7-5 53 0 0,0 2 1 0 0,-22 34 0 0 0,17-14 0 0 0,2 0 1 0 0,1 2 0 0 0,2 0 0 0 0,-16 79 0 0 0,26-103-86 0 0,0 0-1 0 0,1-1 1 0 0,0 1 0 0 0,1 0-1 0 0,1 0 1 0 0,2 19-1 0 0,-1-29-1 0 0,0 0-1 0 0,0 0 1 0 0,0 0-1 0 0,1 0 0 0 0,0 0 1 0 0,0-1-1 0 0,0 1 1 0 0,1-1-1 0 0,-1 1 0 0 0,1-1 1 0 0,0 0-1 0 0,0 0 1 0 0,0 0-1 0 0,1-1 0 0 0,-1 1 1 0 0,1-1-1 0 0,0 0 1 0 0,0 0-1 0 0,0 0 0 0 0,1 0 1 0 0,-1-1-1 0 0,6 3 1 0 0,5 1-4 0 0,1-1 1 0 0,0-1-1 0 0,-1-1 1 0 0,1 0 0 0 0,1-1-1 0 0,-1 0 1 0 0,0-1-1 0 0,21-2 1 0 0,3-2-3 0 0,0-2-1 0 0,46-12 1 0 0,-67 12 25 0 0,-1 0 1 0 0,1-1 0 0 0,-1-1-1 0 0,0-1 1 0 0,-1-1 0 0 0,0 0-1 0 0,0-1 1 0 0,-1-1 0 0 0,0-1-1 0 0,26-24 1 0 0,-32 25 56 0 0,-1 1-1 0 0,0-2 1 0 0,0 1 0 0 0,-1-1 0 0 0,-1 0 0 0 0,0-1-1 0 0,0 0 1 0 0,-1 0 0 0 0,-1 0 0 0 0,0-1-1 0 0,-1 0 1 0 0,-1 0 0 0 0,0 0 0 0 0,-1 0-1 0 0,1-20 1 0 0,-3 9 27 0 0,0 0 0 0 0,-2 0 1 0 0,-1 0-1 0 0,-2 0 0 0 0,0 1 0 0 0,-1-1 0 0 0,-14-32 1 0 0,6 24 47 0 0,-2 0 0 0 0,-1 1 0 0 0,-2 1 0 0 0,-33-43 0 0 0,51 73-156 0 0,1 0 1 0 0,-1 0-1 0 0,1 0 0 0 0,-1 0 0 0 0,0 1 1 0 0,1-1-1 0 0,-1 0 0 0 0,0 0 0 0 0,0 1 1 0 0,1-1-1 0 0,-1 0 0 0 0,0 1 1 0 0,0-1-1 0 0,0 1 0 0 0,0-1 0 0 0,0 1 1 0 0,0-1-1 0 0,0 1 0 0 0,0 0 0 0 0,0 0 1 0 0,0-1-1 0 0,0 1 0 0 0,0 0 0 0 0,0 0 1 0 0,0 0-1 0 0,0 0 0 0 0,-1 0 0 0 0,0 1 3 0 0,1 0 0 0 0,-1 0 0 0 0,1 0 0 0 0,0 0 0 0 0,0 0 0 0 0,-1 0-1 0 0,1 0 1 0 0,0 0 0 0 0,0 1 0 0 0,0-1 0 0 0,1 0 0 0 0,-1 1 0 0 0,0-1-1 0 0,0 1 1 0 0,0 2 0 0 0,-4 7 5 0 0,2 1 0 0 0,-1 0-1 0 0,-1 17 1 0 0,-3 47-24 0 0,4 1-1 0 0,9 138 0 0 0,-3-167 3 0 0,0-3 20 0 0,3 0 1 0 0,1-1-1 0 0,2 0 0 0 0,2 0 0 0 0,1-1 0 0 0,21 48 0 0 0,-27-81 26 0 0,0 0 0 0 0,1-1-1 0 0,9 12 1 0 0,-11-16 22 0 0,-2-2 319 0 0,16 6-278 0 0,-15-8-90 0 0,0 0-1 0 0,0-1 1 0 0,0 0 0 0 0,0 0 0 0 0,0 0 0 0 0,0 0 0 0 0,1 0 0 0 0,-1 0 0 0 0,0-1 0 0 0,0 1 0 0 0,0-1 0 0 0,0 0 0 0 0,-1 0 0 0 0,1 0 0 0 0,0-1 0 0 0,0 1 0 0 0,0-1 0 0 0,-1 1 0 0 0,1-1 0 0 0,-1 0 0 0 0,1 0 0 0 0,-1 0 0 0 0,0 0 0 0 0,0 0 0 0 0,0-1 0 0 0,3-3 0 0 0,5-8-7 0 0,-1 1-1 0 0,-1-2 1 0 0,12-23 0 0 0,-18 34 1 0 0,45-109-153 0 0,15-29-455 0 0,-42 109 241 0 0,-19 31 260 0 0,2-1-1 0 0,-1 0 49 0 0,1 0 1 0 0,0 1-1 0 0,-1 0 1 0 0,1-1-1 0 0,0 1 0 0 0,4-2 1 0 0,-6 3 51 0 0,0 1 1 0 0,0-1 0 0 0,0 1 0 0 0,1-1-1 0 0,-1 1 1 0 0,0 0 0 0 0,0-1 0 0 0,0 1-1 0 0,0 0 1 0 0,1 0 0 0 0,-1 0 0 0 0,0 0-1 0 0,0 0 1 0 0,0 0 0 0 0,0 0-1 0 0,1 0 1 0 0,-1 1 0 0 0,0-1 0 0 0,0 0-1 0 0,0 1 1 0 0,0-1 0 0 0,0 1 0 0 0,1-1-1 0 0,-1 1 1 0 0,0-1 0 0 0,0 1 0 0 0,1 1-1 0 0,2 2-14 0 0,-1 1 1 0 0,1 0-1 0 0,-1-1 0 0 0,0 1 0 0 0,0 1 0 0 0,-1-1 0 0 0,1 0 0 0 0,-1 0 0 0 0,0 1 0 0 0,-1 0 0 0 0,2 6 0 0 0,8 65-126 0 0,-10-77 150 0 0,0 18-18 0 0,1 3 12 0 0,0 0 0 0 0,1 0 0 0 0,1-1 0 0 0,1 0 0 0 0,13 35 1 0 0,-13-44 14 0 0,1 1 1 0 0,0 0 0 0 0,1-1 0 0 0,0 0 0 0 0,1-1-1 0 0,13 15 1 0 0,-15-19 2 0 0,-1-2 0 0 0,1 1 0 0 0,0 0 0 0 0,0-1 0 0 0,1 0-1 0 0,-1-1 1 0 0,1 0 0 0 0,0 0 0 0 0,0 0 0 0 0,0 0 0 0 0,0-1-1 0 0,14 2 1 0 0,-4-2-7 0 0,0-1 0 0 0,0-1 1 0 0,1 0-1 0 0,-1-1 0 0 0,0-1 0 0 0,0-1 0 0 0,0 0 0 0 0,24-9 0 0 0,-12 2 22 0 0,0-2 0 0 0,-1-1 0 0 0,47-30 0 0 0,-45 24-9 0 0,-1-1 0 0 0,34-31 1 0 0,-54 42-14 0 0,0 0 0 0 0,-1 0 0 0 0,1 0 0 0 0,-2-1 0 0 0,0 0 0 0 0,0-1 1 0 0,-1 0-1 0 0,0 0 0 0 0,0 0 0 0 0,3-13 0 0 0,-8 19 9 0 0,1 0-1 0 0,-1 0 1 0 0,-1 0 0 0 0,1 0 0 0 0,-1 0-1 0 0,1-1 1 0 0,-2 1 0 0 0,1 0 0 0 0,0 0-1 0 0,-1 0 1 0 0,0 0 0 0 0,0 0 0 0 0,-1 0-1 0 0,0 0 1 0 0,1 0 0 0 0,-1 0 0 0 0,-1 0-1 0 0,1 1 1 0 0,-5-7 0 0 0,3 6 6 0 0,0 0 1 0 0,-1 0-1 0 0,0 1 0 0 0,0-1 1 0 0,0 1-1 0 0,0 0 0 0 0,-1 0 1 0 0,1 1-1 0 0,-1-1 0 0 0,0 1 1 0 0,0 1-1 0 0,0-1 0 0 0,0 1 1 0 0,-12-3-1 0 0,1 2-15 0 0,0 0 0 0 0,0 2 0 0 0,0 0 1 0 0,0 0-1 0 0,-1 2 0 0 0,1 0 0 0 0,-21 5 0 0 0,26-4 8 0 0,1 1 0 0 0,0 0 1 0 0,0 1-1 0 0,0 0 0 0 0,0 0 0 0 0,1 2 0 0 0,-1-1 1 0 0,1 1-1 0 0,1 1 0 0 0,-1 0 0 0 0,-14 13 0 0 0,13-8 5 0 0,1 0-1 0 0,-1 1 0 0 0,2 0 0 0 0,0 1 0 0 0,1 0 1 0 0,0 0-1 0 0,-11 29 0 0 0,17-37-16 0 0,0 0 0 0 0,0 0 0 0 0,0 0 0 0 0,1 0-1 0 0,0 1 1 0 0,0-1 0 0 0,1 0 0 0 0,-1 1 0 0 0,1-1 0 0 0,1 0 0 0 0,-1 1 0 0 0,1-1 0 0 0,0 0-1 0 0,1 1 1 0 0,0-1 0 0 0,0 0 0 0 0,0 0 0 0 0,0 0 0 0 0,1-1 0 0 0,0 1 0 0 0,0-1 0 0 0,8 11-1 0 0,-7-12 4 0 0,0 0 0 0 0,0 0 0 0 0,0-1 0 0 0,0 1 0 0 0,1-1 0 0 0,-1 0 0 0 0,1 0 0 0 0,0 0-1 0 0,0-1 1 0 0,0 0 0 0 0,0 0 0 0 0,0 0 0 0 0,1-1 0 0 0,7 2 0 0 0,-5-2 0 0 0,0-1-1 0 0,0 0 1 0 0,0 0 0 0 0,-1-1 0 0 0,1 0-1 0 0,0 0 1 0 0,0-1 0 0 0,-1 0 0 0 0,10-3-1 0 0,1-3-1 0 0,-1 0 0 0 0,0-2 0 0 0,-1 1-1 0 0,0-2 1 0 0,0 0 0 0 0,-1-1 0 0 0,21-22-1 0 0,-16 12 31 0 0,-1 0-1 0 0,-1 0 0 0 0,-2-2 0 0 0,25-44 0 0 0,-39 65-25 0 0,0-1-1 0 0,0 1 1 0 0,0 0-1 0 0,0 0 1 0 0,1 0-1 0 0,2-3 1 0 0,-4 6-4 0 0,-1-1 0 0 0,0 1 0 0 0,0 0 0 0 0,1 0 0 0 0,-1-1 0 0 0,0 1 0 0 0,1 0 0 0 0,-1 0 0 0 0,0 0 0 0 0,1 0 0 0 0,-1-1 0 0 0,0 1 0 0 0,1 0 0 0 0,-1 0 0 0 0,1 0 0 0 0,-1 0 0 0 0,0 0-1 0 0,1 0 1 0 0,-1 0 0 0 0,0 0 0 0 0,1 0 0 0 0,-1 0 0 0 0,1 0 0 0 0,-1 0 0 0 0,0 1 0 0 0,1-1 0 0 0,-1 0 0 0 0,1 0 0 0 0,0 1 2 0 0,0 0-1 0 0,-1 0 1 0 0,1 0-1 0 0,0 0 1 0 0,0 0-1 0 0,-1 1 0 0 0,1-1 1 0 0,-1 0-1 0 0,1 0 1 0 0,-1 0-1 0 0,0 1 1 0 0,1-1-1 0 0,-1 3 0 0 0,10 65 41 0 0,-9-54-32 0 0,1 0 0 0 0,0-1-1 0 0,1 1 1 0 0,0-1-1 0 0,1 0 1 0 0,1 0 0 0 0,11 23-1 0 0,-12-30-6 0 0,1-1 0 0 0,-1 0 0 0 0,1-1 0 0 0,1 1 0 0 0,-1-1 0 0 0,1 0 0 0 0,0 0 0 0 0,0 0 0 0 0,1-1 0 0 0,-1 0 0 0 0,1 0 0 0 0,0-1 0 0 0,0 0 0 0 0,0 0 0 0 0,0-1 0 0 0,1 1 0 0 0,-1-2 0 0 0,1 1 0 0 0,-1-1 0 0 0,11 0 0 0 0,0 0 1 0 0,1 0 0 0 0,-1-2-1 0 0,0 0 1 0 0,0-1 0 0 0,0-1-1 0 0,-1-1 1 0 0,30-9 0 0 0,-40 10-23 0 0,1 0 0 0 0,-1-1 0 0 0,0 0 0 0 0,0 0 1 0 0,0 0-1 0 0,-1-1 0 0 0,1 0 0 0 0,-1 0 0 0 0,0 0 0 0 0,0-1 0 0 0,-1 0 1 0 0,0 0-1 0 0,0-1 0 0 0,0 1 0 0 0,-1-1 0 0 0,0 0 0 0 0,0 0 0 0 0,-1-1 1 0 0,0 1-1 0 0,0-1 0 0 0,-1 1 0 0 0,0-1 0 0 0,0 0 0 0 0,1-14 0 0 0,-2 8 23 0 0,0-1 0 0 0,-2 0 0 0 0,1 1 0 0 0,-2-1 0 0 0,0 1-1 0 0,-1-1 1 0 0,0 1 0 0 0,-1 0 0 0 0,0 0 0 0 0,-2 0 0 0 0,1 0 0 0 0,-14-21-1 0 0,11 21 6 0 0,-1 1-1 0 0,-1 1 1 0 0,0-1-1 0 0,0 1 1 0 0,-1 1-1 0 0,-15-12 1 0 0,22 20-20 0 0,0-1 0 0 0,0 1 0 0 0,0 1-1 0 0,0-1 1 0 0,-1 1 0 0 0,1-1 0 0 0,-1 1 0 0 0,0 1 0 0 0,0-1 0 0 0,1 1 0 0 0,-1-1 0 0 0,0 1-1 0 0,0 1 1 0 0,-1-1 0 0 0,1 1 0 0 0,0 0 0 0 0,0 0 0 0 0,0 0 0 0 0,0 1 0 0 0,0 0 0 0 0,0 0-1 0 0,-7 2 1 0 0,12-3 9 0 0,0 0 0 0 0,0 0 0 0 0,-1 0-1 0 0,1 0 1 0 0,0 0 0 0 0,0 0 0 0 0,0 0-1 0 0,0 0 1 0 0,-1 0 0 0 0,1 0 0 0 0,0 1-1 0 0,0-1 1 0 0,0 0 0 0 0,0 0 0 0 0,0 0-1 0 0,-1 0 1 0 0,1 0 0 0 0,0 0 0 0 0,0 0-1 0 0,0 0 1 0 0,0 1 0 0 0,0-1 0 0 0,0 0-1 0 0,0 0 1 0 0,-1 0 0 0 0,1 0 0 0 0,0 1-1 0 0,0-1 1 0 0,0 0 0 0 0,0 0-1 0 0,0 0 1 0 0,0 0 0 0 0,0 1 0 0 0,0-1-1 0 0,0 0 1 0 0,0 0 0 0 0,0 0 0 0 0,0 0-1 0 0,0 1 1 0 0,0-1 0 0 0,0 0 0 0 0,0 0-1 0 0,8 6-25 0 0,11 1 38 0 0,11-2-2 0 0,1-2 1 0 0,-1-1-1 0 0,1-1 0 0 0,32-4 1 0 0,8 0 435 0 0,-66 4-414 0 0,0-1 0 0 0,0 1-1 0 0,0 0 1 0 0,0 0 0 0 0,0 1 0 0 0,-1-1-1 0 0,1 1 1 0 0,0 0 0 0 0,-1 0 0 0 0,0 0 0 0 0,1 1-1 0 0,-1 0 1 0 0,0 0 0 0 0,0 0 0 0 0,0 0-1 0 0,-1 1 1 0 0,1-1 0 0 0,2 5 0 0 0,2 2-4 0 0,0 1 1 0 0,0 0-1 0 0,-2 1 1 0 0,12 24-1 0 0,-14-25 1 0 0,0 0 0 0 0,-1 0 0 0 0,-1 1 0 0 0,0 0 0 0 0,0-1 0 0 0,0 24 0 0 0,-9 74 105 0 0,1-53-167 0 0,2-22-272 0 0,4-31 111 0 0,0 16-1663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6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124 482 4312 0 0,'48'-140'444'0'0,"-47"135"1927"0"0,-1 5-2367 0 0,1 0 0 0 0,-1 0-1 0 0,0-1 1 0 0,0 1 0 0 0,0 0 0 0 0,0 0-1 0 0,0 0 1 0 0,0 0 0 0 0,0 0-1 0 0,1 0 1 0 0,-1 0 0 0 0,0 0 0 0 0,0 0-1 0 0,0 0 1 0 0,0-1 0 0 0,0 1-1 0 0,1 0 1 0 0,-1 0 0 0 0,0 0 0 0 0,0 0-1 0 0,0 0 1 0 0,0 0 0 0 0,1 0 0 0 0,-1 0-1 0 0,0 0 1 0 0,0 0 0 0 0,0 0-1 0 0,0 0 1 0 0,0 0 0 0 0,1 1 0 0 0,-1-1-1 0 0,0 0 1 0 0,0 0 0 0 0,0 0-1 0 0,0 0 1 0 0,0 0 0 0 0,1 0 0 0 0,-1 0-1 0 0,0 0 1 0 0,0 0 0 0 0,0 0-1 0 0,0 1 1 0 0,0-1 0 0 0,0 0 0 0 0,0 0-1 0 0,0 0 1 0 0,1 0 0 0 0,-1 0-1 0 0,0 0 1 0 0,0 1 0 0 0,0-1 0 0 0,0 0-1 0 0,0 0 1 0 0,0 0 0 0 0,0 0-1 0 0,0 1 1 0 0,0-1 0 0 0,0 0 0 0 0,0 0-1 0 0,0 0 1 0 0,0 0 0 0 0,0 0-1 0 0,0 1 1 0 0,0-1 0 0 0,0 0 0 0 0,0 0-1 0 0,0 0 1 0 0,0 8 18 0 0,1-1 1 0 0,-1 0-1 0 0,0 0 0 0 0,-1 1 1 0 0,1-1-1 0 0,-2 0 0 0 0,-1 8 1 0 0,1-2-1 0 0,-6 23 15 0 0,-1 0 0 0 0,-19 45 0 0 0,-36 69-12 0 0,12-28 188 0 0,42-101 98 0 0,8-17 1855 0 0,6-7-2115 0 0,-1-1 1 0 0,0 1-1 0 0,0 0 1 0 0,0-1-1 0 0,0 0 1 0 0,-1 1-1 0 0,4-8 1 0 0,3-1-17 0 0,11-20-13 0 0,-2 0-1 0 0,0-1 1 0 0,19-54 0 0 0,25-109-20 0 0,-28 81 15 0 0,5-27 26 0 0,5-13 451 0 0,-43 150 49 0 0,2 2-487 0 0,-2 1-53 0 0,15-15-14 0 0,-15 16 10 0 0,0 1 1 0 0,0 0-1 0 0,-1-1 0 0 0,1 1 1 0 0,0 0-1 0 0,0 0 1 0 0,0 0-1 0 0,-1-1 1 0 0,1 1-1 0 0,0 0 1 0 0,0 0-1 0 0,0 0 0 0 0,0 0 1 0 0,-1 0-1 0 0,1 0 1 0 0,0 1-1 0 0,0-1 1 0 0,0 0-1 0 0,0 0 1 0 0,-1 1-1 0 0,1-1 0 0 0,0 0 1 0 0,0 1-1 0 0,-1-1 1 0 0,1 1-1 0 0,0-1 1 0 0,-1 1-1 0 0,1-1 0 0 0,0 1 1 0 0,-1-1-1 0 0,1 2 1 0 0,5 3 4 0 0,-1 1 0 0 0,0 0 0 0 0,-1 1 0 0 0,0-1-1 0 0,0 1 1 0 0,6 13 0 0 0,15 48 6 0 0,-13-33-29 0 0,23 66 24 0 0,18 50-52 0 0,-46-134 41 0 0,0 0 1 0 0,1-1 0 0 0,1 0-1 0 0,0-1 1 0 0,1 0 0 0 0,1 0-1 0 0,0-1 1 0 0,1 0 0 0 0,0-1-1 0 0,1-1 1 0 0,1 0 0 0 0,0 0-1 0 0,0-2 1 0 0,1 0 0 0 0,1 0-1 0 0,27 12 1 0 0,-11-11-679 0 0,-29-10 326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6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160 142 4720 0 0,'-28'-12'74'0'0,"-92"-44"1205"0"0,117 54 734 0 0,3 2-1985 0 0,-1 0 0 0 0,0-1 1 0 0,1 1-1 0 0,-1-1 0 0 0,1 1 0 0 0,-1-1 0 0 0,0 1 0 0 0,1-1 0 0 0,0 1 1 0 0,-1-1-1 0 0,1 0 0 0 0,-1 1 0 0 0,1-1 0 0 0,0 0 0 0 0,-1 1 0 0 0,1-1 1 0 0,0 0-1 0 0,0 0 0 0 0,0 1 0 0 0,-1-1 0 0 0,1 0 0 0 0,0 0 0 0 0,0 1 1 0 0,0-1-1 0 0,0 0 0 0 0,0 0 0 0 0,0 1 0 0 0,1-1 0 0 0,-1 0 0 0 0,0 0 1 0 0,0 1-1 0 0,1-2 0 0 0,2-1-5 0 0,0 1 0 0 0,0-1 0 0 0,1 1 0 0 0,-1-1-1 0 0,1 1 1 0 0,0 0 0 0 0,0 0 0 0 0,0 1 0 0 0,0-1 0 0 0,0 1 0 0 0,0 0 0 0 0,0 0 0 0 0,0 0 0 0 0,6 0 0 0 0,11-4 163 0 0,-21 5-185 0 0,0 0 0 0 0,0 0 0 0 0,0 0 0 0 0,0 0 0 0 0,0 0 0 0 0,0 0 0 0 0,0 0 0 0 0,0-1 0 0 0,0 1 0 0 0,0 0 0 0 0,0 0 0 0 0,0 0 0 0 0,0 0 0 0 0,0 0 0 0 0,0 0 0 0 0,0 0 0 0 0,0 0 0 0 0,0 0-1 0 0,0 0 1 0 0,0 0 0 0 0,0-1 0 0 0,0 1 0 0 0,0 0 0 0 0,0 0 0 0 0,0 0 0 0 0,0 0 0 0 0,0 0 0 0 0,0 0 0 0 0,0 0 0 0 0,0 0 0 0 0,0 0 0 0 0,0 0 0 0 0,0-1 0 0 0,0 1 0 0 0,0 0 0 0 0,0 0 0 0 0,0 0 0 0 0,0 0 0 0 0,0 0 0 0 0,0 0 0 0 0,0 0 0 0 0,0 0 0 0 0,0 0 0 0 0,0 0 0 0 0,0 0 0 0 0,0 0 0 0 0,1 0 0 0 0,-1 0 0 0 0,0 0 0 0 0,0-1 0 0 0,0 1 0 0 0,0 0 0 0 0,0 0 0 0 0,0 0 0 0 0,0 0 0 0 0,0 0 0 0 0,0 0 0 0 0,0 0 0 0 0,0 0 0 0 0,1 0 0 0 0,-1 0 0 0 0,0 0 0 0 0,0 0 0 0 0,0 0 0 0 0,0 0 0 0 0,0 0 0 0 0,0 0-1 0 0,0 1 1 0 0,0-1 0 0 0,-7-3 17 0 0,4 1 9 0 0,58-3-62 0 0,86 5 0 0 0,-69 1-99 0 0,-1-1-132 0 0,145-3-2021 0 0,-186 0 1615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6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107 135 4472 0 0,'-1'-100'437'0'0,"1"65"5738"0"0,-44 271-4939 0 0,12-87-474 0 0,21-86-513 0 0,2 1 1 0 0,3-1-1 0 0,3 1 0 0 0,5 70 1 0 0,-1-125-224 0 0,0 0 1 0 0,1 0-1 0 0,0-1 1 0 0,1 1-1 0 0,0 0 0 0 0,0-1 1 0 0,1 0-1 0 0,0 0 1 0 0,0 0-1 0 0,1 0 1 0 0,0-1-1 0 0,7 9 1 0 0,-7-11-49 0 0,0 0 0 0 0,0 0 0 0 0,0 0 0 0 0,0-1 0 0 0,1 0 0 0 0,0 0 1 0 0,0 0-1 0 0,0-1 0 0 0,0 0 0 0 0,0 0 0 0 0,1 0 0 0 0,-1-1 0 0 0,1 0 0 0 0,0-1 0 0 0,0 1 1 0 0,7 0-1 0 0,4-2-358 0 0,1 0 1 0 0,-1-1 0 0 0,1 0 0 0 0,31-8-1 0 0,69-26-2349 0 0,-93 27 2055 0 0,6-4-248 0 0,-4-1-28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6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13 178 4964 0 0,'0'0'602'0'0,"-2"-1"-273"0"0,1 1-310 0 0,1 0 1 0 0,-1 0-1 0 0,1 0 1 0 0,-1 0-1 0 0,1-1 1 0 0,-1 1 0 0 0,1 0-1 0 0,-1 0 1 0 0,1-1-1 0 0,-1 1 1 0 0,1 0 0 0 0,0-1-1 0 0,-1 1 1 0 0,1 0-1 0 0,-1-1 1 0 0,1 1 0 0 0,0-1-1 0 0,-1 1 1 0 0,1-1-1 0 0,0 1 1 0 0,0-1 0 0 0,-1 1-1 0 0,1-1 1 0 0,0 1-1 0 0,0-1 1 0 0,0 1-1 0 0,0-1 1 0 0,0 1 0 0 0,0-1-1 0 0,-1 1 1 0 0,1-1-1 0 0,0 1 1 0 0,0-1 0 0 0,1 1-1 0 0,-1-1 1 0 0,0 0-1 0 0,1-1 20 0 0,0 1 0 0 0,0-1 1 0 0,0 1-1 0 0,0-1 0 0 0,0 1 0 0 0,1 0 0 0 0,-1-1 0 0 0,1 1 0 0 0,-1 0 0 0 0,1 0 0 0 0,1-1 0 0 0,10-5 242 0 0,27-12 0 0 0,-38 18-247 0 0,49-20 282 0 0,2-2-681 0 0,0 2-1 0 0,107-25 1 0 0,-126 39-230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7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410 173 3788 0 0,'0'0'734'0'0,"0"-7"-425"0"0,0-2-230 0 0,-1 2 0 0 0,0-1-1 0 0,-1 0 1 0 0,0 0 0 0 0,0 0 0 0 0,-1 1-1 0 0,0-1 1 0 0,0 1 0 0 0,-1 0 0 0 0,1 0-1 0 0,-10-13 1 0 0,9 15-20 0 0,0 0 0 0 0,0 0 0 0 0,0 1-1 0 0,0-1 1 0 0,-1 1 0 0 0,0 0 0 0 0,0 1 0 0 0,0-1-1 0 0,0 1 1 0 0,-1 0 0 0 0,1 0 0 0 0,-1 0 0 0 0,0 1 0 0 0,1 0-1 0 0,-1 0 1 0 0,-13-2 0 0 0,15 4 4 0 0,-1 0 0 0 0,0 0 0 0 0,1 1 0 0 0,-1-1 0 0 0,0 1 0 0 0,1 0 0 0 0,-1 1 0 0 0,1-1 0 0 0,-1 1 0 0 0,1 0 0 0 0,0 0 0 0 0,0 0 0 0 0,0 0 0 0 0,0 1 0 0 0,0 0 0 0 0,0 0 0 0 0,1 0 0 0 0,-1 0 0 0 0,1 1 0 0 0,0-1 0 0 0,-4 6 0 0 0,-4 6 141 0 0,2 0 0 0 0,0 0 0 0 0,0 0 0 0 0,-8 23 0 0 0,-2 12 280 0 0,2 2 1 0 0,-13 64-1 0 0,-9 109 571 0 0,33-187-895 0 0,-1 8 155 0 0,3 1 0 0 0,1-1 0 0 0,3 1 0 0 0,8 72 0 0 0,-5-94-141 0 0,1 1 0 0 0,2-1 0 0 0,1 0 1 0 0,0 0-1 0 0,2-1 0 0 0,1 0 0 0 0,1-1 0 0 0,1 0 1 0 0,26 38-1 0 0,-29-50-143 0 0,1 0 1 0 0,-1-1 0 0 0,2-1-1 0 0,-1 1 1 0 0,1-1-1 0 0,1-1 1 0 0,0 0 0 0 0,0-1-1 0 0,0 0 1 0 0,26 9-1 0 0,-20-10-205 0 0,0-1 0 0 0,0 0 0 0 0,1-1 0 0 0,0-1 0 0 0,0-1 0 0 0,0-1 0 0 0,30-1 0 0 0,-8-3-1603 0 0,58-13 0 0 0,-62 8 586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7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178 153 5128 0 0,'5'-39'302'0'0,"-5"35"1600"0"0,2 0-1531 0 0,17-40 616 0 0,-15 34-756 0 0,-3 8-211 0 0,-1 0 0 0 0,1 0 0 0 0,0 1 0 0 0,0-1 1 0 0,0 1-1 0 0,0-1 0 0 0,0 0 0 0 0,0 1 0 0 0,1 0 0 0 0,-1-1 1 0 0,2-1-1 0 0,4-4 137 0 0,8-7-43 0 0,-14 13-113 0 0,1-1-1 0 0,-1 2 1 0 0,1-1 0 0 0,0 0-1 0 0,-1 0 1 0 0,1 0 0 0 0,0 1-1 0 0,-1-1 1 0 0,1 1 0 0 0,0-1-1 0 0,0 1 1 0 0,-1 0 0 0 0,1 0-1 0 0,0 0 1 0 0,0 0 0 0 0,-1 0-1 0 0,1 0 1 0 0,0 0-1 0 0,0 0 1 0 0,0 1 0 0 0,-1-1-1 0 0,1 1 1 0 0,0-1 0 0 0,-1 1-1 0 0,1 0 1 0 0,0 0 0 0 0,-1 0-1 0 0,1 0 1 0 0,2 2 0 0 0,1 1-1 0 0,0 0 0 0 0,-1 1 0 0 0,1-1 0 0 0,-1 1 1 0 0,0 1-1 0 0,0-1 0 0 0,0 0 0 0 0,-1 1 0 0 0,0 0 1 0 0,0 0-1 0 0,0 0 0 0 0,-1 0 0 0 0,0 0 0 0 0,2 9 1 0 0,-1-3 2 0 0,-1 1 0 0 0,0 0 0 0 0,-1 0 0 0 0,0 0 0 0 0,-1 0 0 0 0,-2 17 0 0 0,1-26 4 0 0,1 1 1 0 0,-1-1-1 0 0,-1 0 1 0 0,1 0-1 0 0,-1 0 1 0 0,-2 5-1 0 0,3-6 2048 0 0,-1 0-1955 0 0,-20 35 57 0 0,18-33-153 0 0,0 0 1 0 0,1 1-1 0 0,-1-1 0 0 0,1 1 0 0 0,0 0 0 0 0,1 0 0 0 0,-1 0 0 0 0,1 0 1 0 0,0 0-1 0 0,1 0 0 0 0,0 0 0 0 0,0 1 0 0 0,0-1 0 0 0,1 1 0 0 0,0 9 0 0 0,1-10-4 0 0,0 0 1 0 0,0-1-1 0 0,1 1 0 0 0,0 0 0 0 0,0-1 0 0 0,0 1 0 0 0,0-1 0 0 0,1 0 0 0 0,0 0 0 0 0,0 0 0 0 0,1 0 0 0 0,-1 0 0 0 0,9 7 0 0 0,0-1 0 0 0,1-1-1 0 0,1 0 0 0 0,23 12 1 0 0,-15-9-1 0 0,1 2 14 0 0,37 34-1 0 0,-41-33 1 0 0,-17-14 249 0 0,0 1-160 0 0,-1-2-89 0 0,1 0 0 0 0,-1 1 0 0 0,0-1 0 0 0,0 0 0 0 0,-1 1 0 0 0,1-1-1 0 0,0 1 1 0 0,0 0 0 0 0,-1-1 0 0 0,1 1 0 0 0,-1 0 0 0 0,1-1 0 0 0,-1 1 0 0 0,0 0 0 0 0,0-1 0 0 0,0 1 0 0 0,0 0 0 0 0,0 0 0 0 0,0-1 0 0 0,0 1 0 0 0,0 0 0 0 0,-1-1 0 0 0,1 1 0 0 0,-1 0 0 0 0,1-1 0 0 0,-1 1 0 0 0,0 0 0 0 0,1-1-1 0 0,-1 1 1 0 0,0-1 0 0 0,0 0 0 0 0,0 1 0 0 0,0-1 0 0 0,-1 0 0 0 0,1 1 0 0 0,0-1 0 0 0,0 0 0 0 0,-1 0 0 0 0,1 0 0 0 0,-1 0 0 0 0,-1 1 0 0 0,-13 4 22 0 0,-1 0 1 0 0,0-1-1 0 0,0-1 0 0 0,0 0 0 0 0,-1-2 1 0 0,-21 2-1 0 0,13-1-18 0 0,-297 16-2449 0 0,290-19 1229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8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 4472 0 0,'0'-10'82'0'0,"0"8"52"0"0,8-3 1966 0 0,11 2-1910 0 0,1 0 0 0 0,-1 1-1 0 0,1 2 1 0 0,-1 0 0 0 0,1 1 0 0 0,0 0 0 0 0,-1 2 0 0 0,0 0 0 0 0,0 2-1 0 0,0 0 1 0 0,0 1 0 0 0,22 10 0 0 0,-21-7-141 0 0,0 2 1 0 0,0 0 0 0 0,-2 1-1 0 0,1 1 1 0 0,-2 0-1 0 0,1 2 1 0 0,-2 0-1 0 0,0 1 1 0 0,-1 0-1 0 0,22 32 1 0 0,-11-6 20 0 0,-1 2 0 0 0,-3 0 0 0 0,-1 2 0 0 0,-3 0 0 0 0,-1 1 0 0 0,11 54 1 0 0,37 299 227 0 0,-58-334-245 0 0,-2 116 1 0 0,-7-152-41 0 0,-1 1 1 0 0,-1 0-1 0 0,-2-1 0 0 0,-1 0 0 0 0,-22 58 0 0 0,12-51-205 0 0,-1 0 0 0 0,-2-1-1 0 0,-1-1 1 0 0,-2-1-1 0 0,-2-1 1 0 0,-1-1 0 0 0,-1-2-1 0 0,-1 0 1 0 0,-2-2-1 0 0,-1-1 1 0 0,-1-2 0 0 0,-1-1-1 0 0,-44 24 1 0 0,33-23-445 0 0,-1-1-68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9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196 176 9049 0 0,'-47'-43'159'0'0,"19"18"71"0"0,21 19 162 0 0,0 0 182 0 0,-19-19 135 0 0,19 19 1025 0 0,2 1-788 0 0,-45-34 2421 0 0,46 35-3501 0 0,1 2-861 0 0,3 2 1213 0 0,-1-1-495 0 0,0 1 1 0 0,0-1-1 0 0,0 0 1 0 0,0 1-1 0 0,1-1 1 0 0,-1 0-1 0 0,0 1 1 0 0,1-1-1 0 0,-1 0 1 0 0,0 0-1 0 0,1 0 1 0 0,-1 1-1 0 0,1-1 1 0 0,-1 0-1 0 0,1 0 1 0 0,-1-2-1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39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5461 0 0,'13'12'356'0'0,"1"0"1"0"0,0-2 0 0 0,1 1 0 0 0,0-2 0 0 0,0 0-1 0 0,1-1 1 0 0,22 9 0 0 0,28 15 1304 0 0,20 16 181 0 0,121 71 86 0 0,-202-116-1960 0 0,0 0 0 0 0,-1 0 0 0 0,1 0 0 0 0,-1 1 0 0 0,0 0 0 0 0,4 4 0 0 0,-7-7-22 0 0,0 1-1 0 0,0-1 1 0 0,0 0-1 0 0,-1 1 1 0 0,1-1 0 0 0,0 0-1 0 0,-1 1 1 0 0,1-1-1 0 0,-1 1 1 0 0,1-1 0 0 0,-1 1-1 0 0,0-1 1 0 0,0 1-1 0 0,1 0 1 0 0,-1-1 0 0 0,0 1-1 0 0,0-1 1 0 0,-1 1-1 0 0,1-1 1 0 0,0 1 0 0 0,0-1-1 0 0,-1 1 1 0 0,1-1-1 0 0,-1 1 1 0 0,1-1 0 0 0,-2 2-1 0 0,-11 16-1025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2:48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95 179 3428 0 0,'-51'-9'402'0'0,"47"8"-52"0"0,-1-1-242 0 0,0 1-1 0 0,1-1 1 0 0,-1-1-1 0 0,0 1 1 0 0,-7-6-1 0 0,9 6-33 0 0,3 0-57 0 0,0-1-1 0 0,0 1 0 0 0,0-1 1 0 0,1 1-1 0 0,-1-1 1 0 0,1 1-1 0 0,0 0 0 0 0,0-1 1 0 0,0 1-1 0 0,0 0 1 0 0,0-1-1 0 0,0 1 0 0 0,0 0 1 0 0,1 0-1 0 0,-1 0 1 0 0,1 0-1 0 0,2-2 0 0 0,0 1-1 0 0,0 0 0 0 0,0 0-1 0 0,0 0 1 0 0,0 1 0 0 0,1 0 0 0 0,-1 0-1 0 0,1 0 1 0 0,6-2 0 0 0,9 0 19 0 0,0 0 1 0 0,0 1 0 0 0,29 0 0 0 0,-39 2 0 0 0,236-4 273 0 0,-122 5-252 0 0,167-21-1 0 0,-220 12-29 0 0,1 3 1 0 0,-1 4-1 0 0,1 2 0 0 0,115 17 1 0 0,-56-4 53 0 0,147-4 0 0 0,70 6-41 0 0,-1 8-11 0 0,-115-11 69 0 0,-44 3-50 0 0,311 12 855 0 0,-262-43-324 0 0,-60 1-268 0 0,11 1-328 0 0,-62 3 5 0 0,325-15-120 0 0,-79-4 173 0 0,-257 18-46 0 0,262 1 50 0 0,-349 11-26 0 0,366-11 660 0 0,-247 10-576 0 0,199 4 207 0 0,-43-1 200 0 0,-156-3-166 0 0,196-7 275 0 0,-186 6-367 0 0,365 1 127 0 0,-102 15 389 0 0,-379-11-763 0 0,-37-2 2115 0 0,0-1-2003 0 0,17 1 204 0 0,-6 1-269 0 0,0-1 0 0 0,0-1 0 0 0,-1 0 0 0 0,1-1 0 0 0,22-5 0 0 0,-35 6-142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0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35 3548 0 0,'-33'-8'28'0'0,"27"6"36"0"0,0 1 30 0 0,-44-16 196 0 0,31 10-17 0 0,42 16-40 0 0,23 5-6 0 0,-1-2 0 0 0,2-2-1 0 0,54 5 1 0 0,146 0 138 0 0,-191-12-289 0 0,406 15 133 0 0,258 3-505 0 0,-698-21-6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1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109 174 4188 0 0,'16'-51'194'0'0,"-15"47"-135"0"0,0 0 0 0 0,-1-1-1 0 0,1 1 1 0 0,-1 0 0 0 0,0 0 0 0 0,-1 0-1 0 0,1-1 1 0 0,0 1 0 0 0,-1 0 0 0 0,-2-7-1 0 0,2 8 111 0 0,0 1-104 0 0,0-1-1 0 0,0 1 1 0 0,0-1 0 0 0,-1 1-1 0 0,1-1 1 0 0,0 1-1 0 0,-1 0 1 0 0,0 0 0 0 0,-2-3-1 0 0,3 4-23 0 0,1 0-1 0 0,-1 0 1 0 0,0 0 0 0 0,1 1-1 0 0,-1-1 1 0 0,0 0 0 0 0,0 0-1 0 0,1 1 1 0 0,-1-1 0 0 0,0 1-1 0 0,0-1 1 0 0,0 0 0 0 0,0 1-1 0 0,0 0 1 0 0,0-1 0 0 0,0 1-1 0 0,0 0 1 0 0,0-1-1 0 0,0 1 1 0 0,0 0 0 0 0,0 0-1 0 0,0 0 1 0 0,0 0 0 0 0,0 0-1 0 0,0 0 1 0 0,0 0 0 0 0,0 0-1 0 0,-2 1 1 0 0,0 2-16 0 0,1-1 0 0 0,0 1-1 0 0,0 0 1 0 0,0 1 0 0 0,0-1 0 0 0,1 0 0 0 0,-1 1 0 0 0,1-1-1 0 0,0 0 1 0 0,0 1 0 0 0,-1 6 0 0 0,0-4-6 0 0,-49 262 162 0 0,50-266-181 0 0,0 6-2 0 0,0 0 0 0 0,1 1 1 0 0,-1-1-1 0 0,1 0 0 0 0,1 0 0 0 0,0 1 0 0 0,0-1 0 0 0,1 0 1 0 0,2 9-1 0 0,-3-13 2 0 0,1 0 0 0 0,0 0 0 0 0,0 0 1 0 0,0 0-1 0 0,0 0 0 0 0,1 0 0 0 0,0 0 1 0 0,0-1-1 0 0,0 1 0 0 0,0-1 0 0 0,0 0 1 0 0,0 0-1 0 0,1 0 0 0 0,0 0 0 0 0,-1-1 1 0 0,1 1-1 0 0,8 3 0 0 0,-5-4 62 0 0,-1 1 0 0 0,1-1 0 0 0,0 0 0 0 0,0 0 0 0 0,0-1 0 0 0,1 0 0 0 0,-1 0 1 0 0,0-1-1 0 0,0 0 0 0 0,11-1 0 0 0,-7-1 33 0 0,-1-1 0 0 0,1-1 1 0 0,-1 1-1 0 0,0-2 1 0 0,0 1-1 0 0,-1-1 0 0 0,1-1 1 0 0,-1 0-1 0 0,0 0 0 0 0,0-1 1 0 0,-1 0-1 0 0,0 0 0 0 0,10-13 1 0 0,5-7 125 0 0,-1-1 0 0 0,32-57 1 0 0,-52 83-284 0 0,-2 1-640 0 0,0 0 691 0 0,0 1 1 0 0,0 0-1 0 0,0-1 0 0 0,1 1 0 0 0,-1 0 1 0 0,0 0-1 0 0,0-1 0 0 0,0 1 0 0 0,0 0 1 0 0,1-1-1 0 0,-1 1 0 0 0,0 0 0 0 0,0 0 1 0 0,1 0-1 0 0,-1-1 0 0 0,0 1 1 0 0,0 0-1 0 0,1 0 0 0 0,-1 0 0 0 0,0 0 1 0 0,1 0-1 0 0,-1-1 0 0 0,0 1 0 0 0,1 0 1 0 0,-1 0-1 0 0,0 0 0 0 0,0 0 0 0 0,1 0 1 0 0,-1 0-1 0 0,0 0 0 0 0,1 0 0 0 0,-1 0 1 0 0,0 0-1 0 0,1 0 0 0 0,-1 0 1 0 0,0 0-1 0 0,1 1 0 0 0,-1-1 0 0 0,14 5-195 0 0,-10 2 117 0 0,1 0-1 0 0,-1 0 0 0 0,0 0 0 0 0,-1 0 0 0 0,0 1 0 0 0,0 0 0 0 0,2 11 0 0 0,12 25-399 0 0,-14-37 420 0 0,0-1 0 0 0,1 0-1 0 0,0-1 1 0 0,0 1-1 0 0,1-1 1 0 0,-1 0-1 0 0,1 0 1 0 0,1 0 0 0 0,-1-1-1 0 0,0 1 1 0 0,8 3-1 0 0,-3-2 9 0 0,0-1 0 0 0,0-1-1 0 0,1 0 1 0 0,-1 0 0 0 0,1-1-1 0 0,16 3 1 0 0,-3-3 126 0 0,1-1 0 0 0,0-1 0 0 0,0-1 1 0 0,0-2-1 0 0,39-6 0 0 0,-50 5 195 0 0,1 0-1 0 0,-1-1 1 0 0,-1 0 0 0 0,1-1-1 0 0,-1-1 1 0 0,0 0-1 0 0,0-1 1 0 0,0-1 0 0 0,-1 0-1 0 0,0 0 1 0 0,-1-1 0 0 0,0-1-1 0 0,0 1 1 0 0,-1-2 0 0 0,0 0-1 0 0,-1 0 1 0 0,0-1 0 0 0,-1 0-1 0 0,0 0 1 0 0,-1-1 0 0 0,-1 1-1 0 0,6-15 1 0 0,-7 12-144 0 0,-1-1-1 0 0,0 1 1 0 0,-1-1 0 0 0,0 1 0 0 0,-1-1 0 0 0,-1 0-1 0 0,-1-16 1 0 0,-1 20-417 0 0,0 0 0 0 0,-1 1 1 0 0,0-1-1 0 0,0 1 0 0 0,-2-1 0 0 0,1 1 0 0 0,-1 0 0 0 0,-1 0 0 0 0,-11-20 1 0 0,4 20-1389 0 0,10 9 1347 0 0,-1 0-728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2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254 629 5420 0 0,'15'3'270'0'0,"20"2"-250"0"0,-16-7 4592 0 0,-18 2-4610 0 0,-1 0 0 0 0,1 0-1 0 0,-1 0 1 0 0,1-1 0 0 0,-1 1 0 0 0,1 0-1 0 0,-1 0 1 0 0,1 0 0 0 0,-1-1 0 0 0,0 1-1 0 0,1 0 1 0 0,-1-1 0 0 0,1 1-1 0 0,-1-1 1 0 0,0 1 0 0 0,1 0 0 0 0,-1-1-1 0 0,0 1 1 0 0,0-1 0 0 0,1 1-1 0 0,-1-1 1 0 0,0 1 0 0 0,0 0 0 0 0,0-1-1 0 0,0 1 1 0 0,1-1 0 0 0,-1 1 0 0 0,0-1-1 0 0,0 1 1 0 0,0-1 0 0 0,0 1-1 0 0,0-1 1 0 0,0 1 0 0 0,-1-2 0 0 0,1 1-2 0 0,-1-1 0 0 0,0 1 0 0 0,0 0 0 0 0,0-1 1 0 0,0 1-1 0 0,0 0 0 0 0,0-1 0 0 0,0 1 1 0 0,0 0-1 0 0,0 0 0 0 0,-2-1 0 0 0,-2-2-4 0 0,0 1-1 0 0,0 0 1 0 0,0 1 0 0 0,0-1-1 0 0,0 1 1 0 0,-10-3-1 0 0,5 4-1 0 0,0 0-1 0 0,0 1 0 0 0,1 0 1 0 0,-1 1-1 0 0,0 0 1 0 0,0 1-1 0 0,1-1 0 0 0,-1 2 1 0 0,1 0-1 0 0,-1 0 1 0 0,1 0-1 0 0,0 1 0 0 0,-10 7 1 0 0,6-4-15 0 0,1 0 0 0 0,0 2 0 0 0,1-1 0 0 0,0 1 0 0 0,0 1 0 0 0,1 0 0 0 0,0 1 0 0 0,-12 17 0 0 0,20-25 16 0 0,-1 0 0 0 0,1 1 0 0 0,1-1 0 0 0,-1 1 0 0 0,0 0 0 0 0,1 0 0 0 0,0-1 0 0 0,0 1 0 0 0,0 0 0 0 0,0 0 0 0 0,1 0 0 0 0,-1 0 0 0 0,1 0 0 0 0,0 0 0 0 0,1 0 0 0 0,-1 0 0 0 0,2 7 0 0 0,-1-7 6 0 0,0-1 1 0 0,0 0-1 0 0,1 0 1 0 0,-1 0-1 0 0,1 0 1 0 0,0 0-1 0 0,0-1 1 0 0,0 1 0 0 0,0 0-1 0 0,0-1 1 0 0,1 1-1 0 0,-1-1 1 0 0,1 0-1 0 0,-1 0 1 0 0,1 0-1 0 0,0 0 1 0 0,0 0-1 0 0,0-1 1 0 0,0 0-1 0 0,0 1 1 0 0,5 1-1 0 0,9 1 10 0 0,-1-1 1 0 0,1 0-1 0 0,0-1 0 0 0,0-1 0 0 0,0 0 0 0 0,0-2 0 0 0,-1 0 0 0 0,24-4 1 0 0,-4-2 87 0 0,-1-1 0 0 0,63-25 0 0 0,-76 25 145 0 0,0-1 1 0 0,-1-2-1 0 0,-1 0 0 0 0,0-1 0 0 0,30-23 0 0 0,-41 27-66 0 0,0-1-1 0 0,0 0 1 0 0,-1 0 0 0 0,0 0 0 0 0,-1-1-1 0 0,1-1 1 0 0,-2 1 0 0 0,0-1-1 0 0,0 0 1 0 0,-1 0 0 0 0,0-1 0 0 0,4-16-1 0 0,2-24 127 0 0,-1 0-1 0 0,-3-1 1 0 0,1-66-1 0 0,-21-156 95 0 0,13 271-178 0 0,-3 0-373 0 0,-2-2 123 0 0,4 6 31 0 0,1 0-1 0 0,0 0 1 0 0,0 0 0 0 0,0-1-1 0 0,-1 1 1 0 0,1 0-1 0 0,0 0 1 0 0,0 0-1 0 0,-1 0 1 0 0,1 0-1 0 0,0 1 1 0 0,0-1-1 0 0,0 0 1 0 0,-1 0 0 0 0,1 0-1 0 0,0 0 1 0 0,0 0-1 0 0,0 0 1 0 0,0 0-1 0 0,-1 0 1 0 0,1 0-1 0 0,0 0 1 0 0,0 1 0 0 0,0-1-1 0 0,0 0 1 0 0,-1 0-1 0 0,1 0 1 0 0,0 0-1 0 0,0 0 1 0 0,0 1-1 0 0,0-1 1 0 0,0 0-1 0 0,0 0 1 0 0,0 0 0 0 0,-1 1-1 0 0,1-1 1 0 0,0 0-1 0 0,0 0 1 0 0,0 0-1 0 0,0 1 1 0 0,0-1-1 0 0,-2 5 15 0 0,1 0-1 0 0,-1 1 1 0 0,1-1 0 0 0,0 0-1 0 0,1 0 1 0 0,-1 1-1 0 0,1-1 1 0 0,1 7-1 0 0,5 51 133 0 0,-3-38-67 0 0,7 43 454 0 0,36 130-1 0 0,42 59-24 0 0,-78-231-1084 0 0,23 44 0 0 0,-32-68-171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2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1 119 9093 0 0,'37'-26'104'0'0,"-24"17"200"0"0,1 1-1 0 0,0 0 1 0 0,0 1 0 0 0,1 0-1 0 0,0 1 1 0 0,0 0-1 0 0,0 2 1 0 0,1 0 0 0 0,0 0-1 0 0,22-1 1 0 0,66 2 755 0 0,57-5-1262 0 0,-59-5-2204 0 0,-98 13 1606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2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17 5921 0 0,'0'0'3685'0'0,"-6"2"-3192"0"0,-49 20 915 0 0,54-22-1395 0 0,0 0 0 0 0,0 0-1 0 0,0 1 1 0 0,0-1 0 0 0,1 0 0 0 0,-1 0-1 0 0,0 1 1 0 0,0-1 0 0 0,1 1 0 0 0,-1-1-1 0 0,0 1 1 0 0,1-1 0 0 0,-1 1 0 0 0,0-1-1 0 0,1 1 1 0 0,-1-1 0 0 0,1 1 0 0 0,-1 0-1 0 0,1-1 1 0 0,-1 1 0 0 0,1 0 0 0 0,-1 0-1 0 0,1-1 1 0 0,0 1 0 0 0,-1 0 0 0 0,1 0 0 0 0,0 0-1 0 0,0-1 1 0 0,-1 3 0 0 0,2-2-10 0 0,0 0-1 0 0,-1 0 1 0 0,1-1 0 0 0,-1 1 0 0 0,1 0-1 0 0,0 0 1 0 0,0-1 0 0 0,0 1 0 0 0,-1 0-1 0 0,1-1 1 0 0,0 1 0 0 0,0 0 0 0 0,0-1-1 0 0,0 0 1 0 0,0 1 0 0 0,0-1 0 0 0,0 1-1 0 0,0-1 1 0 0,0 0 0 0 0,2 0 0 0 0,19 4 10 0 0,0 0-1 0 0,1-2 1 0 0,-1-1 0 0 0,34-3 0 0 0,95-16-3 0 0,34-24-2003 0 0,-130 28-113 0 0,-32 8 1212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5.4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 3428 0 0,'5'-22'4'0'0,"0"13"-4"0"0,2 19 24 0 0,6 12-12 0 0,6 10-20 0 0,1 5 16 0 0,7 0-20 0 0,1 4-4 0 0,-1-2 8 0 0,-2 1-12 0 0,2-4 8 0 0,0 0-36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7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33 665 5048 0 0,'-5'-47'741'0'0,"-14"-53"0"0"0,19 97 1271 0 0,-2 0-1711 0 0,-1 0-180 0 0,1 14-18 0 0,1 16 3 0 0,2-1 0 0 0,1 0 0 0 0,6 35 0 0 0,1 5-1 0 0,11 564 240 0 0,-20-575-380 0 0,3 0 1 0 0,3 0-1 0 0,14 63 0 0 0,-20-115 93 0 0,1-2-52 0 0,-1-1 0 0 0,0 1 0 0 0,0 0-1 0 0,1-1 1 0 0,-1 1 0 0 0,1 0 0 0 0,-1-1-1 0 0,0 1 1 0 0,1-1 0 0 0,-1 1 0 0 0,1-1 0 0 0,-1 1-1 0 0,1-1 1 0 0,-1 1 0 0 0,1-1 0 0 0,0 0-1 0 0,-1 1 1 0 0,1-1 0 0 0,-1 0 0 0 0,1 0-1 0 0,0 1 1 0 0,-1-1 0 0 0,1 0 0 0 0,0 0 0 0 0,0 0-1 0 0,-1 0 1 0 0,1 0 0 0 0,0 0 0 0 0,-1 0-1 0 0,1 0 1 0 0,0 0 0 0 0,-1 0 0 0 0,1 0-1 0 0,1 0 1 0 0,1-2-3 0 0,0-1-1 0 0,-1 1 1 0 0,1 0 0 0 0,-1-1-1 0 0,1 1 1 0 0,-1-1-1 0 0,0 0 1 0 0,0 0-1 0 0,0 0 1 0 0,0 0 0 0 0,0 0-1 0 0,-1 0 1 0 0,2-6-1 0 0,2-4 3 0 0,-1 0-1 0 0,3-19 0 0 0,0-15 14 0 0,-3 0 0 0 0,-1-1 0 0 0,-5-61-1 0 0,-27-144 69 0 0,-85-305 27 0 0,113 553-135 0 0,-1 2 17 0 0,1 0 1 0 0,0 0 0 0 0,1 0 0 0 0,-1 0 0 0 0,0 0 0 0 0,1 0-1 0 0,-1 0 1 0 0,1 0 0 0 0,0 0 0 0 0,0 0 0 0 0,0 0 0 0 0,1 0-1 0 0,0-3 1 0 0,16 22 25 0 0,13 23-26 0 0,-10-11 17 0 0,2-1 1 0 0,42 40 0 0 0,-40-46-11 0 0,2-1 0 0 0,0-1 0 0 0,39 20 0 0 0,-47-29-2 0 0,1-1 0 0 0,0-1 0 0 0,0-1 1 0 0,1-1-1 0 0,0 0 0 0 0,27 3 1 0 0,-39-7-2 0 0,0-1 1 0 0,-1-1 0 0 0,1 1-1 0 0,0-2 1 0 0,0 1-1 0 0,-1-1 1 0 0,1 0 0 0 0,0 0-1 0 0,-1-1 1 0 0,1 0 0 0 0,-1 0-1 0 0,1-1 1 0 0,-1 0 0 0 0,0 0-1 0 0,0-1 1 0 0,-1 0-1 0 0,1 0 1 0 0,-1 0 0 0 0,0-1-1 0 0,0 0 1 0 0,0 0 0 0 0,-1-1-1 0 0,1 0 1 0 0,-2 0-1 0 0,1 0 1 0 0,0 0 0 0 0,-1-1-1 0 0,0 1 1 0 0,-1-1 0 0 0,3-8-1 0 0,3-6 6 0 0,-2-1 0 0 0,0-1 0 0 0,-2 1 0 0 0,0-1 0 0 0,-2 0 0 0 0,0 0 0 0 0,-1-40 0 0 0,-4 24 10 0 0,-1 0 0 0 0,-2 1 0 0 0,-16-63 0 0 0,13 79 97 0 0,7 18-38 0 0,-9-5 51 0 0,10 8-125 0 0,0 1 1 0 0,-1 0-1 0 0,1 0 1 0 0,-1 0-1 0 0,1 0 1 0 0,-1-1-1 0 0,1 1 1 0 0,0 0-1 0 0,-1 0 1 0 0,1 0-1 0 0,-1 0 0 0 0,1 0 1 0 0,-1 0-1 0 0,1 0 1 0 0,-1 0-1 0 0,1 0 1 0 0,-1 0-1 0 0,1 0 1 0 0,0 0-1 0 0,-1 1 1 0 0,1-1-1 0 0,-1 0 0 0 0,1 0 1 0 0,-1 0-1 0 0,1 1 1 0 0,0-1-1 0 0,-1 0 1 0 0,1 0-1 0 0,0 1 1 0 0,-1-1-1 0 0,1 0 1 0 0,0 1-1 0 0,-1-1 0 0 0,1 0 1 0 0,0 1-1 0 0,0-1 1 0 0,-1 1-1 0 0,1-1 1 0 0,0 0-1 0 0,0 1 1 0 0,0-1-1 0 0,0 1 1 0 0,-1-1-1 0 0,1 1 0 0 0,-6 22 10 0 0,4 18 11 0 0,0-1 0 0 0,3 1 0 0 0,10 75 0 0 0,-6-77-1 0 0,12 87 264 0 0,47 179 0 0 0,-40-227-283 0 0,58 126-1 0 0,-76-192-10 0 0,0 0 0 0 0,0 0-1 0 0,1-1 1 0 0,1 0-1 0 0,0-1 1 0 0,0 1-1 0 0,1-2 1 0 0,0 1 0 0 0,16 11-1 0 0,-20-17 9 0 0,0-1 0 0 0,0 1 0 0 0,0-1 0 0 0,0-1-1 0 0,1 1 1 0 0,0-1 0 0 0,-1 0 0 0 0,1 0 0 0 0,0-1 0 0 0,0 1-1 0 0,0-1 1 0 0,0 0 0 0 0,0-1 0 0 0,0 0 0 0 0,0 0 0 0 0,0 0-1 0 0,1-1 1 0 0,-1 0 0 0 0,0 0 0 0 0,-1 0 0 0 0,1-1 0 0 0,9-3-1 0 0,1-3-2 0 0,-1 0-1 0 0,0 0 1 0 0,-1-2 0 0 0,0 0-1 0 0,0 0 1 0 0,-1-1-1 0 0,12-14 1 0 0,-2 0 2 0 0,-1 0 0 0 0,29-47 0 0 0,-41 55 12 0 0,-1 0 0 0 0,0 0 1 0 0,-2 0-1 0 0,0-1 1 0 0,-1 0-1 0 0,-1-1 0 0 0,5-29 1 0 0,-8 31 16 0 0,0 1 0 0 0,-1 0 0 0 0,-1 0 0 0 0,-1-1 0 0 0,0 1 0 0 0,-1 0 0 0 0,-1 0 0 0 0,0 0 0 0 0,-6-16 0 0 0,8 29-8 0 0,-1 1 0 0 0,0-1 0 0 0,1 0 0 0 0,-1 1 0 0 0,0-1 0 0 0,0 1 0 0 0,-1-1 0 0 0,1 1 0 0 0,0 0 0 0 0,-1 0 0 0 0,1 0 0 0 0,-1 0 0 0 0,0 1 0 0 0,0-1 0 0 0,1 1 0 0 0,-1-1 0 0 0,0 1 0 0 0,0 0-1 0 0,0 0 1 0 0,-4 0 0 0 0,3 0-11 0 0,-1 0-1 0 0,1 1 1 0 0,0 0-1 0 0,-1 0 0 0 0,1 0 1 0 0,-1 0-1 0 0,1 1 1 0 0,0-1-1 0 0,-1 1 0 0 0,1 0 1 0 0,0 0-1 0 0,0 1 0 0 0,-8 3 1 0 0,5-1-9 0 0,1 0 1 0 0,-1 0-1 0 0,1 1 1 0 0,-1 0-1 0 0,1 1 1 0 0,1-1-1 0 0,-7 8 1 0 0,1 1-6 0 0,1 1 1 0 0,0 0 0 0 0,1 1 0 0 0,0 0-1 0 0,1 0 1 0 0,-6 19 0 0 0,11-23 3 0 0,0 0-1 0 0,0 0 1 0 0,1 1 0 0 0,0-1-1 0 0,1 1 1 0 0,1-1 0 0 0,0 0 0 0 0,1 1-1 0 0,0-1 1 0 0,1 1 0 0 0,0-1 0 0 0,1 0-1 0 0,0 0 1 0 0,1 0 0 0 0,8 17 0 0 0,-9-22 1 0 0,1-1 0 0 0,-1 0 0 0 0,1 0 1 0 0,0 0-1 0 0,0 0 0 0 0,1-1 0 0 0,0 0 0 0 0,0 0 1 0 0,0 0-1 0 0,1 0 0 0 0,-1-1 0 0 0,1 0 1 0 0,0 0-1 0 0,0 0 0 0 0,1-1 0 0 0,-1 0 1 0 0,1 0-1 0 0,-1-1 0 0 0,1 0 0 0 0,0 0 1 0 0,0 0-1 0 0,0-1 0 0 0,0 0 0 0 0,0 0 0 0 0,0-1 1 0 0,0 0-1 0 0,0 0 0 0 0,10-2 0 0 0,-10 0 1 0 0,0 1-1 0 0,0-1 0 0 0,0-1 1 0 0,-1 1-1 0 0,1-1 0 0 0,0 0 0 0 0,-1-1 1 0 0,0 0-1 0 0,0 0 0 0 0,0 0 0 0 0,0 0 1 0 0,-1-1-1 0 0,0 0 0 0 0,0 0 1 0 0,0-1-1 0 0,0 1 0 0 0,-1-1 0 0 0,0 0 1 0 0,0 0-1 0 0,-1-1 0 0 0,4-7 1 0 0,-2 2 5 0 0,0 0 1 0 0,-1 0-1 0 0,0-1 1 0 0,-1 1 0 0 0,-1-1-1 0 0,0 0 1 0 0,0 0-1 0 0,-2 0 1 0 0,1 0-1 0 0,-4-25 1 0 0,1 23 15 0 0,0-2 104 0 0,0 0-1 0 0,-10-28 1 0 0,11 41 1001 0 0,-3-1-972 0 0,4 5-153 0 0,0 1 1 0 0,0-1-1 0 0,0 0 0 0 0,0 0 1 0 0,0 0-1 0 0,0 0 1 0 0,0 1-1 0 0,0-1 0 0 0,-1 0 1 0 0,1 0-1 0 0,0 0 1 0 0,0 0-1 0 0,0 1 0 0 0,0-1 1 0 0,-1 0-1 0 0,1 0 1 0 0,0 0-1 0 0,0 0 0 0 0,0 0 1 0 0,0 0-1 0 0,-1 0 1 0 0,1 0-1 0 0,0 0 1 0 0,0 0-1 0 0,0 0 0 0 0,-1 0 1 0 0,1 0-1 0 0,0 0 1 0 0,0 0-1 0 0,0 0 0 0 0,-1 0 1 0 0,1 0-1 0 0,0 0 1 0 0,0 0-1 0 0,0 0 0 0 0,-1 0 1 0 0,1 0-1 0 0,0 0 1 0 0,0 0-1 0 0,0 0 0 0 0,0 0 1 0 0,-1 0-1 0 0,1 0 1 0 0,0-1-1 0 0,0 1 1 0 0,0 0-1 0 0,0 0 0 0 0,0 0 1 0 0,-1 0-1 0 0,1 0 1 0 0,0-1-1 0 0,0 1 0 0 0,0 0 1 0 0,0 0-1 0 0,0 0 1 0 0,0-1-1 0 0,0 1 0 0 0,0 0 1 0 0,0 0-1 0 0,-1 0 1 0 0,1-1-1 0 0,0 1 0 0 0,0 0 1 0 0,0 0-1 0 0,0 0 1 0 0,0-1-1 0 0,0 1 1 0 0,1 0-1 0 0,-3 4-5 0 0,0 1 0 0 0,1-1 1 0 0,0 1-1 0 0,0 0 0 0 0,1 0 0 0 0,-1-1 1 0 0,1 1-1 0 0,1 9 0 0 0,6 41-3 0 0,-3-41 4 0 0,-1 0-1 0 0,2 0 1 0 0,0-1 0 0 0,0 0 0 0 0,2 0 0 0 0,-1 0 0 0 0,2-1 0 0 0,-1 0 0 0 0,2 0 0 0 0,-1-1 0 0 0,2 0 0 0 0,-1 0 0 0 0,2-1 0 0 0,-1-1 0 0 0,1 1 0 0 0,1-2 0 0 0,0 0 0 0 0,0 0 0 0 0,0-1 0 0 0,1 0 0 0 0,0-1-1 0 0,0-1 1 0 0,1 0 0 0 0,0-1 0 0 0,-1 0 0 0 0,23 2 0 0 0,-23-4 5 0 0,0 0 0 0 0,1-1 0 0 0,-1-1-1 0 0,1 0 1 0 0,-1-1 0 0 0,27-5 0 0 0,-31 4 1 0 0,-1-1-1 0 0,1 0 1 0 0,-1 0 0 0 0,0-1 0 0 0,0 0-1 0 0,0-1 1 0 0,-1 0 0 0 0,1 0 0 0 0,-1 0-1 0 0,-1-1 1 0 0,10-10 0 0 0,3-5 3 0 0,-2-1 1 0 0,0 0-1 0 0,-2-2 1 0 0,0 0-1 0 0,-2 0 1 0 0,-1-1-1 0 0,0-1 1 0 0,-2 0 0 0 0,-1-1-1 0 0,-2 0 1 0 0,0 0-1 0 0,-2 0 1 0 0,0-1-1 0 0,-1-28 1 0 0,-1-28 126 0 0,-3 1 0 0 0,-4-1 0 0 0,-4 1 0 0 0,-3 0 0 0 0,-27-97 0 0 0,25 134 590 0 0,-22-50 0 0 0,34 92-242 0 0,-5-12-233 0 0,6 16-245 0 0,0 0 0 0 0,0 0 0 0 0,0 1 0 0 0,0-1 1 0 0,0 0-1 0 0,0 0 0 0 0,0 0 0 0 0,0 1 1 0 0,-1-1-1 0 0,1 0 0 0 0,0 0 0 0 0,0 0 1 0 0,0 0-1 0 0,0 1 0 0 0,-1-1 0 0 0,1 0 1 0 0,0 0-1 0 0,0 0 0 0 0,0 0 0 0 0,0 0 1 0 0,-1 0-1 0 0,1 0 0 0 0,0 0 0 0 0,0 0 1 0 0,0 1-1 0 0,-1-1 0 0 0,1 0 0 0 0,0 0 1 0 0,0 0-1 0 0,-1 0 0 0 0,1 0 0 0 0,0 0 1 0 0,0 0-1 0 0,0 0 0 0 0,-1-1 0 0 0,1 1 0 0 0,0 0 1 0 0,0 0-1 0 0,0 0 0 0 0,-1 0 0 0 0,1 0 1 0 0,0 0-1 0 0,0 0 0 0 0,0 0 0 0 0,0 0 1 0 0,-1-1-1 0 0,1 1 0 0 0,0 0 0 0 0,0 0 1 0 0,0 0-1 0 0,0 0 0 0 0,-1-1 0 0 0,1 1 1 0 0,0 0-1 0 0,0 0 0 0 0,0 0 0 0 0,0 0 1 0 0,0-1-1 0 0,0 1 0 0 0,0 0 0 0 0,0 0 1 0 0,0 0-1 0 0,0-1 0 0 0,0 1 0 0 0,-3 19 40 0 0,4 7-14 0 0,2 0 1 0 0,10 42-1 0 0,-2-15-1 0 0,108 591-110 0 0,-45-296-256 0 0,-69-332-219 0 0,1 0 1 0 0,0 0-1 0 0,1-1 0 0 0,11 20 1 0 0,-16-32-345 0 0,0 1-2524 0 0,-1-3 3279 0 0,0 0 0 0 0,-1 0 0 0 0,1 0 0 0 0,0 0 0 0 0,0 0 0 0 0,0 0 0 0 0,1 1 0 0 0,0 0-933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08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10 935 4148 0 0,'-3'-16'97'0'0,"0"-1"-1"0"0,1 0 1 0 0,0 0-1 0 0,2-31 1 0 0,1 41-19 0 0,0 0 1 0 0,1 1-1 0 0,-1-1 0 0 0,1 1 0 0 0,0-1 1 0 0,1 1-1 0 0,-1 0 0 0 0,1 0 0 0 0,1 0 1 0 0,-1 0-1 0 0,1 1 0 0 0,0-1 0 0 0,0 1 1 0 0,1 0-1 0 0,5-5 0 0 0,1 0 63 0 0,0 2-1 0 0,1 0 0 0 0,0 0 1 0 0,0 1-1 0 0,1 1 0 0 0,19-8 1 0 0,86-23 348 0 0,-55 20-307 0 0,420-158 188 0 0,-471 169-367 0 0,0 0 0 0 0,0-1-1 0 0,0 0 1 0 0,-1 0 0 0 0,0-2 0 0 0,0 1 0 0 0,-1-1 0 0 0,0-1 0 0 0,9-11 0 0 0,-13 13 52 0 0,0 0-1 0 0,-1 0 1 0 0,0 0 0 0 0,-1-1 0 0 0,1 0 0 0 0,-2 1 0 0 0,1-2-1 0 0,-1 1 1 0 0,-1 0 0 0 0,0-1 0 0 0,0 1 0 0 0,-1-1 0 0 0,1-15-1 0 0,-3 8 172 0 0,0 1 0 0 0,-1-1-1 0 0,0 1 1 0 0,-2 0 0 0 0,0 0-1 0 0,-8-23 1 0 0,10 35-182 0 0,0 0 0 0 0,0 0 0 0 0,0 1 0 0 0,0-1 1 0 0,-1 1-1 0 0,1-1 0 0 0,-1 1 0 0 0,0 0 0 0 0,0 0 0 0 0,0 0 0 0 0,0 1 0 0 0,-1-1 0 0 0,1 1 1 0 0,-1-1-1 0 0,1 1 0 0 0,-1 0 0 0 0,0 1 0 0 0,0-1 0 0 0,0 1 0 0 0,0-1 0 0 0,0 1 0 0 0,0 0 1 0 0,0 1-1 0 0,-1-1 0 0 0,1 1 0 0 0,0 0 0 0 0,-6 0 0 0 0,-2 0-23 0 0,1 1 0 0 0,-1 1 1 0 0,1 0-1 0 0,0 1 0 0 0,-1 0 0 0 0,1 0 0 0 0,1 1 0 0 0,-18 9 0 0 0,20-9-20 0 0,0 1-1 0 0,1 0 0 0 0,0 1 1 0 0,0 0-1 0 0,0 0 1 0 0,0 0-1 0 0,1 1 0 0 0,0 0 1 0 0,-7 12-1 0 0,5-6 3 0 0,0 1 1 0 0,2 0-1 0 0,-1 0 1 0 0,2 0-1 0 0,-5 16 1 0 0,2 8 5 0 0,1 1 0 0 0,1-1-1 0 0,1 63 1 0 0,9 101-30 0 0,-1-171 19 0 0,2-1-1 0 0,1 1 1 0 0,1-1-1 0 0,18 45 0 0 0,100 194 287 0 0,-116-250-197 0 0,-7-15-12 0 0,-1-3-66 0 0,0 1 1 0 0,0-1-1 0 0,0 0 0 0 0,0 0 1 0 0,0 0-1 0 0,0 1 1 0 0,-1-1-1 0 0,1 1 0 0 0,0-1 1 0 0,2 6 3663 0 0,-2-7-3648 0 0,0 0-1 0 0,1 1 1 0 0,-1-1 0 0 0,0 0 0 0 0,0 0-1 0 0,1 0 1 0 0,-1 0 0 0 0,0-1 0 0 0,0 1 0 0 0,1 0-1 0 0,-1 0 1 0 0,1-1 0 0 0,2-2-7 0 0,-1 0 0 0 0,0 0 0 0 0,-1 0 0 0 0,1-1-1 0 0,-1 1 1 0 0,1-1 0 0 0,-1 1 0 0 0,0-1 0 0 0,0 0 0 0 0,-1 0 0 0 0,1 0 0 0 0,1-6 0 0 0,0 3 1 0 0,26-75 156 0 0,46-106 121 0 0,-67 175-272 0 0,0 0 0 0 0,1 1 0 0 0,1 0 0 0 0,0 0 0 0 0,0 1 0 0 0,18-14 0 0 0,-15 13 47 0 0,-11 10-59 0 0,0 1 0 0 0,0-1-1 0 0,0 1 1 0 0,0-1 0 0 0,0 1 0 0 0,1 0-1 0 0,-1 0 1 0 0,0 0 0 0 0,0 1 0 0 0,1-1 0 0 0,-1 0-1 0 0,0 1 1 0 0,1-1 0 0 0,-1 1 0 0 0,1 0 0 0 0,-1 0-1 0 0,1 0 1 0 0,-1 0 0 0 0,1 0 0 0 0,-1 1 0 0 0,0-1-1 0 0,1 1 1 0 0,-1-1 0 0 0,0 1 0 0 0,1 0 0 0 0,-1 0-1 0 0,0 0 1 0 0,4 3 0 0 0,1 0 10 0 0,0 1 0 0 0,0 0-1 0 0,-1 0 1 0 0,1 0 0 0 0,-1 1 0 0 0,9 12 0 0 0,-3-2 23 0 0,-1 1 0 0 0,0 0 0 0 0,-1 1 0 0 0,14 35 0 0 0,-11-17 53 0 0,14 63-1 0 0,-24-70-187 0 0,0-1-1 0 0,-2 1 1 0 0,-1-1-1 0 0,-1 1 1 0 0,-7 41-1 0 0,7-67-451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3:08.7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64 8513,'-54'-46'339,"51"43"2026,-10-3-1968,-1-2-151,14 8-243,-1 0-1,1 0 1,0 0-1,0 0 1,-1 0 0,1 0-1,0 0 1,0 0 0,0 0-1,-1 0 1,1 0 0,0 0-1,0 0 1,-1 0-1,1 0 1,0 0 0,0 0-1,-1 1 1,1-1 0,0 0-1,0 0 1,0 0 0,-1 0-1,1 0 1,0 1-1,0-1 1,0 0 0,0 0-1,0 0 1,-1 1 0,1-1-1,0 0 1,0 0 0,0 0-1,0 1 1,0-1-1,0 0 1,0 0 0,0 1-1,0-1 1,0 0 0,0 0-1,0 1 1,0-1 0,0 0-1,0 0 1,0 1-1,0-1 1,0 1 0,1 5 10,0 1 1,1-1 0,0 1-1,0-1 1,0 0 0,1 0-1,0 0 1,4 7 0,11 28-15,-9-7-1420,9 61 0,-17-92 378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3:08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1 101 5168,'16'-83'2451,"-15"80"-1133,4-2-727,-5 4-568,0 1 0,0-1 0,0 1 0,0-1 0,1 1 0,-1 0 0,0-1 0,0 1 0,1-1 0,-1 1 0,0 0 0,1-1 1,-1 1-1,0 0 0,1-1 0,-1 1 0,0 0 0,1-1 0,-1 1 0,1 0 0,0-1 0,2 1 15,-1 0 0,1-1 1,-1 1-1,1 0 0,-1 0 1,1 0-1,-1 1 0,1-1 0,-1 1 1,1-1-1,-1 1 0,1 0 0,-1 0 1,1 0-1,-1 0 0,0 0 0,0 1 1,0-1-1,0 1 0,0-1 1,0 1-1,0 0 0,0 0 0,2 2 1,0 1-28,0 0 1,0 0 0,-1 0-1,1 0 1,-1 1 0,0 0-1,0-1 1,-1 1 0,2 8-1,-2-3-151,-1 0 0,0-1-1,-1 1 1,0 0 0,0-1-1,-2 1 1,-2 14 0,-1 3-621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3:10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1264 30 4272 0 0,'18'-9'52'0'0,"-14"7"445"0"0,-1 1-201 0 0,0-1-374 0 0,13-9 2906 0 0,-15 7-1534 0 0,-11 3-1437 0 0,-44 8 929 0 0,1 3-1 0 0,-60 18 1 0 0,-57 12 1368 0 0,-318 38 915 0 0,213-20-2034 0 0,170-35 846 0 0,101-22-1737 0 0,-1 0-74 0 0,-24 13 69 0 0,29-14-137 0 0,0 0-1 0 0,0 0 1 0 0,0 0 0 0 0,-1 0-1 0 0,1 0 1 0 0,0 0 0 0 0,0 1 0 0 0,0-1-1 0 0,0 0 1 0 0,0 0 0 0 0,-1 0-1 0 0,1 0 1 0 0,0 0 0 0 0,0 0 0 0 0,0 1-1 0 0,0-1 1 0 0,0 0 0 0 0,0 0-1 0 0,0 0 1 0 0,0 0 0 0 0,0 0 0 0 0,0 1-1 0 0,0-1 1 0 0,-1 0 0 0 0,1 0-1 0 0,0 0 1 0 0,0 0 0 0 0,0 1 0 0 0,0-1-1 0 0,0 0 1 0 0,0 0 0 0 0,0 0-1 0 0,0 0 1 0 0,1 1 0 0 0,-1-1 0 0 0,0 0-1 0 0,0 0 1 0 0,0 0 0 0 0,0 0-1 0 0,0 1 1 0 0,0-1 0 0 0,0 0 0 0 0,0 0-1 0 0,0 0 1 0 0,0 0 0 0 0,0 0-1 0 0,1 0 1 0 0,-1 1 0 0 0,0-1 0 0 0,22 4 52 0 0,12-4 33 0 0,1-1 0 0 0,56-10-1 0 0,71-21-34 0 0,-134 26-34 0 0,351-93 174 0 0,-187 46-174 0 0,-63 16-197 0 0,-125 35 205 0 0,0 1-83 0 0,16-5 5 0 0,-124 31 105 0 0,-343 59-230 0 0,302-62 164 0 0,37-1 86 0 0,278-45 171 0 0,162-64-190 0 0,-130 29-98 0 0,-191 57 136 0 0,-10 5-64 0 0,-15 8-21 0 0,-60 30-76 0 0,-2-3 0 0 0,-98 35 1 0 0,50-22-747 0 0,118-49 201 0 0,2 0-2822 0 0,-12 4 1679 0 0,12-4-200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4:35.9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10457 0 0,'45'10'-8'0'0,"-13"1"-16"0"0,-15 0-64 0 0,-21 1 12 0 0,-11-3 8 0 0,-5 1-52 0 0,-2 1-488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18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1 1 1980 0 0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26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588 1247 3388 0 0,'57'28'597'0'0,"-2"3"0"0"0,78 57-1 0 0,-117-77-481 0 0,10 5-59 0 0,0-2 0 0 0,1 0 0 0 0,1-1 1 0 0,0-2-1 0 0,1-1 0 0 0,0-1 0 0 0,0-2 0 0 0,1-1 0 0 0,0-1 0 0 0,38 1 0 0 0,14-4-30 0 0,0-3-1 0 0,127-18 1 0 0,-98 1 277 0 0,-1-5 0 0 0,-1-5 0 0 0,-2-4 1 0 0,-1-5-1 0 0,-1-4 0 0 0,156-88 0 0 0,-203 98 79 0 0,-1-3 0 0 0,-2-2-1 0 0,66-55 1 0 0,-104 76-286 0 0,0-2 1 0 0,-1 1 0 0 0,-1-2 0 0 0,0 0 0 0 0,-2-1-1 0 0,0 0 1 0 0,-1-1 0 0 0,-1-1 0 0 0,0 0-1 0 0,-2 0 1 0 0,-1-1 0 0 0,0 0 0 0 0,4-23-1 0 0,-9 31-35 0 0,0 0 0 0 0,-1 0 0 0 0,-1 0 0 0 0,0 0-1 0 0,-1-1 1 0 0,0 1 0 0 0,-1 0 0 0 0,-1 0-1 0 0,0 0 1 0 0,-1 0 0 0 0,-1 0 0 0 0,0 1 0 0 0,-1-1-1 0 0,0 1 1 0 0,-1 0 0 0 0,-13-21 0 0 0,1 8 13 0 0,-2 0 0 0 0,-1 2 0 0 0,0 0 0 0 0,-2 1 0 0 0,-29-21 0 0 0,-4 1 287 0 0,-76-44 0 0 0,98 65-273 0 0,-2 3 1 0 0,-1 0 0 0 0,0 2-1 0 0,-1 2 1 0 0,-1 2 0 0 0,0 1-1 0 0,-1 2 1 0 0,0 2-1 0 0,-69-6 1 0 0,23 13-105 0 0,0 3 0 0 0,0 4 0 0 0,0 4 0 0 0,1 4 0 0 0,-125 36 0 0 0,64-4 14 0 0,1 8 0 0 0,-166 85-1 0 0,181-71-4 0 0,3 5-1 0 0,3 5 0 0 0,-167 140 1 0 0,268-199 14 0 0,1 1 0 0 0,1 1 1 0 0,1 2-1 0 0,0 0 1 0 0,2 0-1 0 0,-24 41 0 0 0,37-53-10 0 0,-1-1 1 0 0,1 1-1 0 0,1 0 0 0 0,0 1 0 0 0,1-1 0 0 0,0 1 1 0 0,1-1-1 0 0,0 1 0 0 0,1 0 0 0 0,0 0 0 0 0,0 0 0 0 0,2 0 1 0 0,-1 0-1 0 0,2 0 0 0 0,-1 0 0 0 0,2-1 0 0 0,0 1 1 0 0,0-1-1 0 0,6 15 0 0 0,-1-8-1 0 0,1-1 1 0 0,1 0 0 0 0,0-1-1 0 0,1 0 1 0 0,1-1-1 0 0,0 0 1 0 0,28 25-1 0 0,-19-22-2 0 0,0-2-1 0 0,1 0 0 0 0,1-1 1 0 0,0-2-1 0 0,28 13 0 0 0,-4-8 2 0 0,0-1 0 0 0,1-3 0 0 0,1-1 0 0 0,0-3 0 0 0,87 7 0 0 0,-27-12-297 0 0,0-5-1 0 0,0-4 1 0 0,0-6 0 0 0,0-4 0 0 0,173-46-1 0 0,-186 35-609 0 0,117-28-2137 0 0,-145 38 1789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26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6257 0 0,'34'9'8'0'0,"-1"-6"-276"0"0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54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1 120 316 0 0,'0'0'397'0'0,"13"0"-291"0"0,148-10-213 0 0,243-46 1 0 0,-319 35 102 0 0,-48 11 23 0 0,1 2 0 0 0,47-5 0 0 0,-62 12 9 0 0,0 1 0 0 0,0 1 0 0 0,1 1 0 0 0,-1 1-1 0 0,25 7 1 0 0,110 39-180 0 0,-117-33 144 0 0,0-3 0 0 0,0-1 0 0 0,1-3 0 0 0,53 6 0 0 0,15-12 17 0 0,0-6 1 0 0,190-29-1 0 0,-134 0 45 0 0,13-3-73 0 0,-45 26 341 0 0,-64 6-350 0 0,-46 2-6 0 0,-4-1-7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2.3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0 1 392 0 0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2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545 1 540 0 0,'-6'26'-14'0'0,"-47"162"138"0"0,41-154 80 0 0,-1-1 1 0 0,-2 0-1 0 0,-26 43 0 0 0,24-48 50 0 0,-2-1 0 0 0,-1-1 0 0 0,-1 0 0 0 0,-39 36 0 0 0,47-51-187 0 0,-1 0 0 0 0,0-1 1 0 0,0-1-1 0 0,-1 0 0 0 0,0-1 1 0 0,0 0-1 0 0,-1-2 0 0 0,0 1 0 0 0,0-2 1 0 0,-25 5-1 0 0,37-9-43 0 0,0-1 0 0 0,0 1-1 0 0,0-1 1 0 0,0 0 0 0 0,0-1 0 0 0,0 1 0 0 0,0-1 0 0 0,0 1-1 0 0,0-1 1 0 0,0 0 0 0 0,0-1 0 0 0,0 1 0 0 0,1-1-1 0 0,-6-2 1 0 0,8 3-23 0 0,0 0 0 0 0,0 1 0 0 0,0-1 0 0 0,0 0 0 0 0,0 1 0 0 0,0-1 0 0 0,1 0 0 0 0,-1 0 0 0 0,0 0 0 0 0,0 0 0 0 0,1 0 0 0 0,-1 0 0 0 0,0 0 0 0 0,1 0 0 0 0,-1 0 0 0 0,1 0 0 0 0,-1 0 0 0 0,1-1 0 0 0,0 1 0 0 0,0 0 0 0 0,-1 0 0 0 0,1 0 0 0 0,0-1 0 0 0,0 1 0 0 0,0 0 0 0 0,0 0 0 0 0,0 0-1 0 0,1-1 1 0 0,-1 1 0 0 0,0 0 0 0 0,0 0 0 0 0,1 0 0 0 0,-1 0 0 0 0,1 0 0 0 0,-1-1 0 0 0,1 1 0 0 0,-1 0 0 0 0,1 0 0 0 0,0 0 0 0 0,0 0 0 0 0,-1 0 0 0 0,1 1 0 0 0,0-1 0 0 0,0 0 0 0 0,1-1 0 0 0,4-3 0 0 0,-1 0-1 0 0,1 1 1 0 0,0 0-1 0 0,1 0 1 0 0,-1 0-1 0 0,1 1 1 0 0,0 0-1 0 0,-1 0 1 0 0,13-3-1 0 0,9-1-3 0 0,33-4-1 0 0,-33 6-3 0 0,-3 1 4 0 0,102-19 18 0 0,148-7 1 0 0,-243 28-15 0 0,-11 1-151 0 0,39 2 0 0 0,-56 0-65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2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50 428 0 0,'-37'-37'176'0'0,"34"34"875"0"0,-1 0-940 0 0,4 3-110 0 0,0-1 0 0 0,-1 1 0 0 0,1-1 0 0 0,0 1 0 0 0,0 0 0 0 0,-1-1 0 0 0,1 1 0 0 0,0 0 0 0 0,0-1 0 0 0,-1 1 0 0 0,1 0 0 0 0,0 0 0 0 0,-1-1 0 0 0,1 1 0 0 0,0 0 0 0 0,-1 0 0 0 0,1 0 0 0 0,0-1 0 0 0,-1 1 0 0 0,1 0 0 0 0,-1 0 0 0 0,1 0 0 0 0,0 0 0 0 0,-1 0 0 0 0,1 0 0 0 0,-1 0 0 0 0,1 0 0 0 0,-1 0 0 0 0,1 0 0 0 0,0 0 0 0 0,-1 0 0 0 0,1 0 0 0 0,-1 0 0 0 0,1 0 0 0 0,0 0 0 0 0,-1 0 0 0 0,1 1 0 0 0,-1-1 0 0 0,1 0 0 0 0,-1 1 0 0 0,1 3 3 0 0,0 0 0 0 0,1 0-1 0 0,-1 0 1 0 0,1 1 0 0 0,0-1 0 0 0,0 0 0 0 0,0 0 0 0 0,1 0 0 0 0,0 0 0 0 0,-1-1-1 0 0,1 1 1 0 0,0 0 0 0 0,3 3 0 0 0,5 11 6 0 0,30 72 34 0 0,-3 2 0 0 0,-4 1 0 0 0,-4 2 0 0 0,23 138 0 0 0,-27-119-60 0 0,-19-88-55 0 0,-5-22-84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3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19 612 0 0,'0'0'185'0'0,"1"-3"-13"0"0,-1 2-155 0 0,0 0 0 0 0,1 1 0 0 0,-1-1 0 0 0,0 0 0 0 0,1 0 0 0 0,-1 0 0 0 0,1 1 1 0 0,-1-1-1 0 0,1 0 0 0 0,-1 1 0 0 0,1-1 0 0 0,-1 0 0 0 0,1 1 0 0 0,0-1 0 0 0,-1 1 0 0 0,1-1 1 0 0,0 1-1 0 0,0-1 0 0 0,-1 1 0 0 0,1-1 0 0 0,0 1 0 0 0,1-1 0 0 0,0 1 14 0 0,0 0 0 0 0,0-1 0 0 0,1 1 0 0 0,-1 0 1 0 0,0 0-1 0 0,0 1 0 0 0,0-1 0 0 0,0 0 0 0 0,3 1 0 0 0,7 3 139 0 0,-1 0 0 0 0,20 11-1 0 0,-26-13-108 0 0,44 25 173 0 0,-1 2 0 0 0,-1 2 1 0 0,-2 2-1 0 0,-1 2 0 0 0,-2 1 0 0 0,-2 3 0 0 0,-1 1 1 0 0,-2 2-1 0 0,45 66 0 0 0,-60-73-158 0 0,-1 1-1 0 0,-2 1 1 0 0,-2 1-1 0 0,-1 1 1 0 0,-2 0-1 0 0,-2 1 1 0 0,-1 0 0 0 0,5 45-1 0 0,-10-35 37 0 0,-2 0 0 0 0,-2 0 0 0 0,-2 0 1 0 0,-2 0-1 0 0,-3 0 0 0 0,-15 68 0 0 0,13-86-22 0 0,-2 0 1 0 0,-1-1-1 0 0,-2 0 0 0 0,-1-1 1 0 0,-17 29-1 0 0,21-44-73 0 0,0 1-1 0 0,-2-2 1 0 0,0 1 0 0 0,0-1-1 0 0,-1-1 1 0 0,-1 0 0 0 0,0-1-1 0 0,-1 0 1 0 0,-1-1 0 0 0,-24 15-1 0 0,32-23-68 0 0,1 0 0 0 0,-1-1 0 0 0,1 1 0 0 0,-1-1 0 0 0,0-1 0 0 0,0 1 0 0 0,0-1 0 0 0,0 0-1 0 0,-10 0 1 0 0,13-1-60 0 0,0-1-1 0 0,0 1 0 0 0,0 0 0 0 0,0-1 0 0 0,0 0 1 0 0,1 0-1 0 0,-1 0 0 0 0,0 0 0 0 0,0-1 0 0 0,1 0 0 0 0,-1 1 1 0 0,1-1-1 0 0,0 0 0 0 0,0-1 0 0 0,-1 1 0 0 0,1-1 1 0 0,0 1-1 0 0,-3-4 0 0 0,-4-11-702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3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276 164 1064 0 0,'1'-8'177'0'0,"0"1"1"0"0,-1-1-1 0 0,0 0 0 0 0,0 0 0 0 0,-1 0 0 0 0,0 1 1 0 0,0-1-1 0 0,-1 0 0 0 0,0 1 0 0 0,0-1 0 0 0,-1 1 1 0 0,0 0-1 0 0,-7-14 0 0 0,8 18-94 0 0,0-1 0 0 0,0 1 0 0 0,-1 0 0 0 0,1 1 0 0 0,-1-1 0 0 0,0 0 0 0 0,1 1 0 0 0,-1-1 0 0 0,0 1 0 0 0,0 0 0 0 0,-1 0 0 0 0,1 0 0 0 0,0 0 0 0 0,-1 1 0 0 0,1 0-1 0 0,-1-1 1 0 0,1 1 0 0 0,-1 0 0 0 0,0 0 0 0 0,1 1 0 0 0,-1-1 0 0 0,0 1 0 0 0,1 0 0 0 0,-5 0 0 0 0,3 0-42 0 0,0 0-1 0 0,0 1 1 0 0,0-1 0 0 0,0 1-1 0 0,1 0 1 0 0,-1 0-1 0 0,0 0 1 0 0,0 1 0 0 0,1 0-1 0 0,-1 0 1 0 0,1 0-1 0 0,-1 0 1 0 0,1 1 0 0 0,0 0-1 0 0,0-1 1 0 0,0 2-1 0 0,1-1 1 0 0,-1 0 0 0 0,1 1-1 0 0,-1-1 1 0 0,1 1-1 0 0,0 0 1 0 0,1 0 0 0 0,-4 6-1 0 0,-2 6 61 0 0,0 0 0 0 0,1 1 0 0 0,1 0 0 0 0,-9 35 0 0 0,8-15 182 0 0,1 0-1 0 0,1 0 0 0 0,3 1 0 0 0,3 68 1 0 0,1-86-205 0 0,1 0 0 0 0,0-1 0 0 0,2 0 0 0 0,0 0 0 0 0,1 0 0 0 0,16 33 0 0 0,-17-42-60 0 0,1 0 0 0 0,-1 0 0 0 0,2 0 0 0 0,0-1 0 0 0,0 1 0 0 0,0-2 0 0 0,1 1 0 0 0,1-1 0 0 0,-1 0 0 0 0,1-1 0 0 0,0 0 0 0 0,21 11 0 0 0,-24-15-29 0 0,1-1 0 0 0,-1 0 0 0 0,1 0 0 0 0,0 0 0 0 0,-1-1 0 0 0,1 0 1 0 0,0-1-1 0 0,0 1 0 0 0,0-1 0 0 0,0 0 0 0 0,-1-1 0 0 0,1 0 0 0 0,0 0 0 0 0,0-1 0 0 0,-1 1 0 0 0,1-1 0 0 0,-1-1 1 0 0,11-4-1 0 0,-6 1-271 0 0,-1 0 1 0 0,1 0 0 0 0,-1-1 0 0 0,0-1-1 0 0,0 0 1 0 0,-1 0 0 0 0,0-1 0 0 0,-1 0-1 0 0,11-14 1 0 0,-1-3-822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03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51 3188 0 0,'-17'-39'293'0'0,"15"36"999"0"0,-3 0-832 0 0,-2-2-302 0 0,7 5-149 0 0,0 0-1 0 0,0 0 1 0 0,-1 0 0 0 0,1 0 0 0 0,0 0 0 0 0,0 0-1 0 0,0 0 1 0 0,0 0 0 0 0,0 0 0 0 0,0 0 0 0 0,0 0-1 0 0,-1 0 1 0 0,1 0 0 0 0,0 0 0 0 0,0 0-1 0 0,0 0 1 0 0,0 0 0 0 0,0 0 0 0 0,0 0 0 0 0,0 0-1 0 0,-1 0 1 0 0,1 0 0 0 0,0 0 0 0 0,0 0 0 0 0,0 0-1 0 0,0 0 1 0 0,0 0 0 0 0,0 0 0 0 0,0 0 0 0 0,0 0-1 0 0,-1 0 1 0 0,1 0 0 0 0,0 1 0 0 0,0-1 0 0 0,0 0-1 0 0,0 0 1 0 0,0 0 0 0 0,0 0 0 0 0,0 0 0 0 0,0 0-1 0 0,0 0 1 0 0,0 1 0 0 0,0-1 0 0 0,0 0-1 0 0,0 0 1 0 0,0 0 0 0 0,0 0 0 0 0,0 0 0 0 0,0 0-1 0 0,0 0 1 0 0,0 1 0 0 0,0-1 0 0 0,0 0 0 0 0,0 0-1 0 0,0 0 1 0 0,1 3 80 0 0,-1 1 0 0 0,1-1 0 0 0,0 0 0 0 0,0 0 0 0 0,1 0 0 0 0,-1 0 0 0 0,0 0 0 0 0,1 0 0 0 0,0 0 0 0 0,0 0 0 0 0,0-1 0 0 0,0 1 0 0 0,3 2 0 0 0,37 36 745 0 0,-33-33-642 0 0,29 26 402 0 0,90 85 818 0 0,-98-87-1082 0 0,-1 0-1 0 0,27 41 1 0 0,-38-45-164 0 0,-1 2 1 0 0,-1 0-1 0 0,-1 0 1 0 0,-2 1-1 0 0,-1 1 0 0 0,-1 1 1 0 0,-2-1-1 0 0,-1 1 1 0 0,-2 1-1 0 0,-1-1 1 0 0,0 50-1 0 0,-4-25-124 0 0,-2-1 1 0 0,-3 0-1 0 0,-3 0 0 0 0,-2 0 0 0 0,-2-1 0 0 0,-3-1 0 0 0,-3 0 0 0 0,-45 103 1 0 0,58-149-85 0 0,-65 118-319 0 0,60-114-103 0 0,1-1 0 0 0,-2 1 1 0 0,0-1-1 0 0,0-1 0 0 0,-1 0 1 0 0,-1-1-1 0 0,-15 12 0 0 0,8-11-1001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4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371 490 728 0 0,'3'-5'54'0'0,"-1"-1"0"0"0,-1 1 0 0 0,1-1-1 0 0,-1 1 1 0 0,0-1 0 0 0,0 0 0 0 0,0 0 0 0 0,-1 1 0 0 0,0-1 0 0 0,0 0-1 0 0,-1 0 1 0 0,0 1 0 0 0,0-1 0 0 0,0 0 0 0 0,0 1 0 0 0,-1-1 0 0 0,0 1-1 0 0,0 0 1 0 0,-1-1 0 0 0,1 1 0 0 0,-6-7 0 0 0,6 8 8 0 0,-1 0 0 0 0,1 1 0 0 0,-1-1 0 0 0,0 1 0 0 0,-1-1 0 0 0,1 1 0 0 0,-1 0 0 0 0,1 0 0 0 0,-1 0 0 0 0,0 1 0 0 0,0-1 0 0 0,0 1 0 0 0,0 0 0 0 0,-1 0 0 0 0,1 0 0 0 0,0 1 0 0 0,-1 0 0 0 0,1 0 0 0 0,-6-1 0 0 0,3 1-38 0 0,0 1 1 0 0,0 0 0 0 0,0 0-1 0 0,0 1 1 0 0,0-1-1 0 0,0 2 1 0 0,0-1 0 0 0,0 1-1 0 0,0 0 1 0 0,0 0 0 0 0,1 1-1 0 0,-8 3 1 0 0,3 1-11 0 0,-1-1 0 0 0,1 2 0 0 0,0-1-1 0 0,0 1 1 0 0,1 1 0 0 0,0 0 0 0 0,0 1 0 0 0,1-1 0 0 0,1 2-1 0 0,-1-1 1 0 0,2 1 0 0 0,-1 1 0 0 0,2-1 0 0 0,0 1 0 0 0,0 0-1 0 0,-7 23 1 0 0,7-16 4 0 0,1 0 0 0 0,0 0 0 0 0,2 0 0 0 0,0 1-1 0 0,1-1 1 0 0,1 26 0 0 0,2-34-7 0 0,0-1 0 0 0,1 1 0 0 0,0-1 0 0 0,0 0 0 0 0,1 0 0 0 0,1 0-1 0 0,0 0 1 0 0,0 0 0 0 0,1-1 0 0 0,0 1 0 0 0,0-1 0 0 0,1-1 0 0 0,10 12 0 0 0,-5-7 0 0 0,1-1 0 0 0,0 0 0 0 0,1-1 0 0 0,0-1 0 0 0,1 0 0 0 0,0-1 0 0 0,1 0 0 0 0,0-1 0 0 0,0-1 0 0 0,1 0 0 0 0,-1-1 0 0 0,2-1 0 0 0,-1 0 0 0 0,25 3 0 0 0,-26-6-4 0 0,1-1-1 0 0,-1 0 1 0 0,0-1-1 0 0,1-1 1 0 0,-1-1-1 0 0,0 0 1 0 0,0-1-1 0 0,0 0 1 0 0,0-1-1 0 0,-1-1 1 0 0,1 0-1 0 0,-1-1 1 0 0,0-1-1 0 0,-1 0 1 0 0,0-1-1 0 0,15-11 1 0 0,1-5 3 0 0,-1-1-1 0 0,-1-1 1 0 0,-1-1 0 0 0,-2-2 0 0 0,-1 0 0 0 0,-1-2 0 0 0,-1 0 0 0 0,-2-1 0 0 0,-2-1-1 0 0,0-1 1 0 0,-3 0 0 0 0,0-1 0 0 0,-3-1 0 0 0,-1 0 0 0 0,7-44 0 0 0,-14 56 37 0 0,-1 0 1 0 0,-1 0 0 0 0,-2 0 0 0 0,-5-44-1 0 0,-1 27 236 0 0,-23-73-1 0 0,29 109 1147 0 0,-2 1-1362 0 0,2 3-66 0 0,1 0-1 0 0,-1 0 0 0 0,0 0 0 0 0,0 0 1 0 0,0 0-1 0 0,0 0 0 0 0,0 0 0 0 0,0 0 1 0 0,0 0-1 0 0,-1 0 0 0 0,1 1 0 0 0,0-1 1 0 0,0 0-1 0 0,0 1 0 0 0,-1-1 0 0 0,1 1 1 0 0,0 0-1 0 0,-1-1 0 0 0,1 1 0 0 0,-1 0 1 0 0,1 0-1 0 0,0 0 0 0 0,-1-1 0 0 0,1 2 1 0 0,-1-1-1 0 0,1 0 0 0 0,0 0 1 0 0,-1 0-1 0 0,1 1 0 0 0,0-1 0 0 0,-1 0 1 0 0,1 1-1 0 0,0 0 0 0 0,-1-1 0 0 0,1 1 1 0 0,0 0-1 0 0,0-1 0 0 0,0 1 0 0 0,0 0 1 0 0,0 0-1 0 0,0 0 0 0 0,0 0 0 0 0,-2 2 1 0 0,0 2-2 0 0,-1 0 0 0 0,1 0 0 0 0,0 1 1 0 0,0-1-1 0 0,1 1 0 0 0,0-1 0 0 0,0 1 1 0 0,0 0-1 0 0,0 0 0 0 0,1 0 1 0 0,0 0-1 0 0,1 0 0 0 0,-1 1 0 0 0,1 6 1 0 0,1 15-8 0 0,7 50 1 0 0,-6-64 7 0 0,67 290-20 0 0,-26-134 13 0 0,35 159-9 0 0,-77-325 72 0 0,2 1 35 0 0,-2-3-98 0 0,0-10 8 0 0,3-108 5 0 0,4-45 23 0 0,-6 141-27 0 0,2 0 1 0 0,0 0-1 0 0,1 1 0 0 0,1-1 0 0 0,16-34 0 0 0,-18 45-2 0 0,1 1 0 0 0,1-1-1 0 0,0 1 1 0 0,0 0 0 0 0,0 1-1 0 0,1-1 1 0 0,0 1-1 0 0,1 1 1 0 0,-1-1 0 0 0,1 1-1 0 0,1 0 1 0 0,11-5 0 0 0,-18 10 2 0 0,1-1 0 0 0,-1 1 0 0 0,1 1 0 0 0,0-1 0 0 0,0 0 0 0 0,0 1 0 0 0,-1-1 0 0 0,1 1 0 0 0,0 0 0 0 0,0 0 0 0 0,0 0 0 0 0,0 0 0 0 0,0 1 0 0 0,-1-1 0 0 0,4 1 0 0 0,-1 1-2 0 0,0 0 1 0 0,0 0-1 0 0,0 1 1 0 0,0-1-1 0 0,0 1 1 0 0,-1 0-1 0 0,7 5 1 0 0,0 1-6 0 0,-2 1 1 0 0,1 0-1 0 0,-1 1 1 0 0,0 0-1 0 0,9 16 1 0 0,-9-9 5 0 0,-1 0-1 0 0,0 1 1 0 0,-2 1 0 0 0,0-1 0 0 0,-1 1-1 0 0,-1 0 1 0 0,2 27 0 0 0,-2-15 17 0 0,14 48 1 0 0,-12-62-19 0 0,0 0 0 0 0,1 0-1 0 0,0-1 1 0 0,2-1 0 0 0,17 27 0 0 0,-23-38 1 0 0,1-1 0 0 0,-1 0 0 0 0,1 0 0 0 0,0-1 0 0 0,0 1 0 0 0,0-1 0 0 0,1 0 0 0 0,-1 0 0 0 0,1 0 0 0 0,7 3 0 0 0,-8-5 3 0 0,0 1 0 0 0,-1-2 0 0 0,1 1 0 0 0,0 0 0 0 0,0-1 0 0 0,0 0 0 0 0,0 1-1 0 0,0-2 1 0 0,-1 1 0 0 0,1 0 0 0 0,0-1 0 0 0,0 0 0 0 0,0 0 0 0 0,0 0 0 0 0,-1 0-1 0 0,5-2 1 0 0,8-5 0 0 0,-1 0-1 0 0,-1-1 1 0 0,1-1-1 0 0,-2 0 0 0 0,1 0 1 0 0,-1-2-1 0 0,-1 0 1 0 0,17-20-1 0 0,-9 6 4 0 0,-1 0-1 0 0,-2 0 1 0 0,24-49 0 0 0,-35 62-1 0 0,0-1 0 0 0,-1 0 1 0 0,0 0-1 0 0,-1 0 0 0 0,-1-1 1 0 0,-1 1-1 0 0,2-19 0 0 0,-4 28-1 0 0,1-1-1 0 0,-1 1 1 0 0,-1 0-1 0 0,1-1 1 0 0,-1 1-1 0 0,0 0 1 0 0,0-1-1 0 0,0 1 1 0 0,-1 0-1 0 0,0 0 1 0 0,0 0-1 0 0,0 1 1 0 0,0-1-1 0 0,-1 0 1 0 0,0 1-1 0 0,0-1 1 0 0,0 1-1 0 0,-1 0 1 0 0,1 0-1 0 0,-1 0 1 0 0,0 1-1 0 0,-7-6 1 0 0,6 7 29 0 0,0-1 1 0 0,-1 0 0 0 0,1 1 0 0 0,-1 0-1 0 0,0 0 1 0 0,1 1 0 0 0,-1-1 0 0 0,0 1-1 0 0,0 1 1 0 0,0-1 0 0 0,-8 1-1 0 0,4 1-11 0 0,1-1 0 0 0,0 2 0 0 0,-1-1-1 0 0,1 1 1 0 0,0 1 0 0 0,-11 4 0 0 0,9-2-25 0 0,-1 1 1 0 0,1 1 0 0 0,0 0-1 0 0,0 1 1 0 0,1 0-1 0 0,0 0 1 0 0,1 1 0 0 0,0 0-1 0 0,0 1 1 0 0,1 0-1 0 0,0 0 1 0 0,1 1 0 0 0,0 0-1 0 0,1 0 1 0 0,0 1-1 0 0,0 0 1 0 0,1 0 0 0 0,1 0-1 0 0,0 0 1 0 0,1 1 0 0 0,0 0-1 0 0,1 0 1 0 0,-1 20-1 0 0,3-3-17 0 0,1 0-1 0 0,8 46 1 0 0,-6-62-13 0 0,1-1 0 0 0,0 0 1 0 0,0 0-1 0 0,1-1 0 0 0,1 1 1 0 0,0-1-1 0 0,1 0 0 0 0,11 14 0 0 0,-16-23 20 0 0,0 0-1 0 0,1 0 1 0 0,-1-1-1 0 0,1 1 1 0 0,-1-1 0 0 0,1 1-1 0 0,0-1 1 0 0,0 0-1 0 0,0 0 1 0 0,0-1-1 0 0,1 1 1 0 0,-1 0-1 0 0,0-1 1 0 0,1 0-1 0 0,-1 0 1 0 0,1 0-1 0 0,-1 0 1 0 0,1-1-1 0 0,3 1 1 0 0,-2-1 12 0 0,0 0 0 0 0,0-1-1 0 0,0 0 1 0 0,0 0 0 0 0,0 0 0 0 0,0 0 0 0 0,0-1-1 0 0,0 0 1 0 0,0 0 0 0 0,-1 0 0 0 0,1 0 0 0 0,-1-1 0 0 0,7-5-1 0 0,1-2 0 0 0,0 0-1 0 0,-1-1 1 0 0,-1-1-1 0 0,0 0 1 0 0,0 0-1 0 0,8-16 1 0 0,41-82 1 0 0,-54 97 17 0 0,-1 1 1 0 0,0-1 0 0 0,-1 1-1 0 0,0-1 1 0 0,-1 0-1 0 0,0 0 1 0 0,-1 0 0 0 0,0 0-1 0 0,-1-1 1 0 0,-1 1-1 0 0,0 0 1 0 0,-1 0 0 0 0,-4-15-1 0 0,14 59 14 0 0,5 22-8 0 0,22 57 0 0 0,-28-94-26 0 0,0 0 1 0 0,1 0-1 0 0,1 0 0 0 0,0-1 0 0 0,1-1 1 0 0,0 0-1 0 0,22 22 0 0 0,-26-29 0 0 0,2-1 1 0 0,-1 0-1 0 0,0 0 1 0 0,1 0-1 0 0,0-1 1 0 0,1-1-1 0 0,-1 1 1 0 0,1-1-1 0 0,0-1 1 0 0,12 4-1 0 0,-14-5 3 0 0,0-1 0 0 0,0 0 0 0 0,0-1 0 0 0,0 0 0 0 0,0 0-1 0 0,0 0 1 0 0,0-1 0 0 0,0 0 0 0 0,0 0 0 0 0,0-1 0 0 0,0 0 0 0 0,-1 0 0 0 0,1 0 0 0 0,11-7 0 0 0,-8 4 5 0 0,-1-1 0 0 0,0 0-1 0 0,-1-1 1 0 0,1 0 0 0 0,-1 0 0 0 0,-1-1 0 0 0,1 0 0 0 0,-2 0 0 0 0,1-1 0 0 0,-1 0 0 0 0,0 0 0 0 0,0 0 0 0 0,-1-1 0 0 0,-1 1 0 0 0,0-1 0 0 0,0-1 0 0 0,-1 1 0 0 0,0 0 0 0 0,-1-1-1 0 0,0 0 1 0 0,1-16 0 0 0,-3 9-6 0 0,-1-1 0 0 0,0 1 0 0 0,-2-1 0 0 0,-6-26 0 0 0,6 35 40 0 0,-1 0-1 0 0,0 1 0 0 0,0-1 0 0 0,-1 1 0 0 0,0 0 0 0 0,0 1 1 0 0,-1-1-1 0 0,0 1 0 0 0,-10-10 0 0 0,14 16 272 0 0,-19-7-135 0 0,18 8-176 0 0,-1 1 1 0 0,1-1-1 0 0,-1 1 0 0 0,1 0 1 0 0,0 0-1 0 0,-1 0 1 0 0,1 1-1 0 0,-1-1 1 0 0,1 1-1 0 0,0-1 0 0 0,-1 1 1 0 0,1 0-1 0 0,0 1 1 0 0,0-1-1 0 0,-1 0 0 0 0,1 1 1 0 0,0 0-1 0 0,1 0 1 0 0,-1 0-1 0 0,-3 3 1 0 0,2-2-9 0 0,0 1 1 0 0,1-1-1 0 0,0 1 1 0 0,0 0 0 0 0,0 0-1 0 0,0 0 1 0 0,0 1 0 0 0,1-1-1 0 0,0 1 1 0 0,0-1 0 0 0,0 1-1 0 0,1 0 1 0 0,-2 7-1 0 0,3-11-1 0 0,-1 1 0 0 0,1 0 0 0 0,0 0 0 0 0,0-1 0 0 0,0 1-1 0 0,0 0 1 0 0,0 0 0 0 0,1-1 0 0 0,-1 1 0 0 0,0 0-1 0 0,1 0 1 0 0,-1-1 0 0 0,1 1 0 0 0,0 0 0 0 0,0-1-1 0 0,-1 1 1 0 0,1-1 0 0 0,0 1 0 0 0,0-1 0 0 0,3 3 0 0 0,-2-2-3 0 0,1 0 1 0 0,0 1 0 0 0,0-1 0 0 0,0 0 0 0 0,0-1-1 0 0,0 1 1 0 0,1-1 0 0 0,-1 1 0 0 0,7 1 0 0 0,-2-1 1 0 0,1 0 1 0 0,0-1 0 0 0,0 0 0 0 0,0 0 0 0 0,0-1 0 0 0,-1 0 0 0 0,18-3 0 0 0,-11-1 11 0 0,0-1-1 0 0,0-1 1 0 0,-1 0 0 0 0,0-1 0 0 0,0 0 0 0 0,0-1 0 0 0,-1 0 0 0 0,0-1 0 0 0,-1-1-1 0 0,0 0 1 0 0,0-1 0 0 0,13-16 0 0 0,-23 24 144 0 0,-2 3-141 0 0,0 0-1 0 0,0 0 0 0 0,0-1 0 0 0,1 1 0 0 0,-1 0 0 0 0,0 0 0 0 0,0 0 0 0 0,0-1 1 0 0,0 1-1 0 0,0 0 0 0 0,0 0 0 0 0,0 0 0 0 0,1-1 0 0 0,-1 1 0 0 0,0 0 0 0 0,0 0 1 0 0,0 0-1 0 0,0 0 0 0 0,1 0 0 0 0,-1 0 0 0 0,0-1 0 0 0,0 1 0 0 0,0 0 0 0 0,1 0 1 0 0,-1 0-1 0 0,0 0 0 0 0,0 0 0 0 0,1 0 0 0 0,-1 0 0 0 0,0 0 0 0 0,0 0 0 0 0,0 0 1 0 0,1 0-1 0 0,-1 0 0 0 0,0 0 0 0 0,0 0 0 0 0,1 0 0 0 0,-1 0 0 0 0,0 0 0 0 0,0 0 1 0 0,0 0-1 0 0,1 1 0 0 0,-1-1 0 0 0,0 0 0 0 0,0 0 0 0 0,0 0 0 0 0,0 0 1 0 0,1 1-1 0 0,10 6 36 0 0,-4 8 1 0 0,0 1 1 0 0,-1-1-1 0 0,-1 1 0 0 0,5 22 0 0 0,-1-5 52 0 0,94 237 445 0 0,-102-268-606 0 0,-1 0 0 0 0,1-1 0 0 0,0 1 0 0 0,0 0 0 0 0,0-1 1 0 0,0 1-1 0 0,0-1 0 0 0,0 1 0 0 0,0-1 0 0 0,1 1 0 0 0,-1-1 0 0 0,0 0 0 0 0,1 0 0 0 0,-1 1 0 0 0,1-1 0 0 0,-1 0 0 0 0,1 0 0 0 0,0 0 0 0 0,-1-1 1 0 0,1 1-1 0 0,0 0 0 0 0,0-1 0 0 0,-1 1 0 0 0,1-1 0 0 0,0 0 0 0 0,0 1 0 0 0,0-1 0 0 0,0 0 0 0 0,0 0 0 0 0,0 0 0 0 0,-1 0 0 0 0,1-1 0 0 0,3 0 0 0 0,1 0-183 0 0,-1-2-1 0 0,0 1 1 0 0,1 0-1 0 0,-1-1 0 0 0,0 0 1 0 0,-1 0-1 0 0,1 0 1 0 0,-1-1-1 0 0,5-4 0 0 0,9-10-615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5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1 462 1596 0 0,'24'-114'4049'0'0,"-22"105"-3612"0"0,1 14-209 0 0,3 19-59 0 0,1 48-49 0 0,-2 0 1 0 0,-3 1 0 0 0,-12 104 0 0 0,6-144-131 0 0,3-20 21 0 0,0 0 0 0 0,-1 0 1 0 0,-1 0-1 0 0,-5 16 0 0 0,8-28-10 0 0,0-1-1 0 0,0 0 1 0 0,0 0-1 0 0,0 1 1 0 0,0-1 0 0 0,0 0-1 0 0,0 1 1 0 0,-1-1 0 0 0,1 0-1 0 0,0 0 1 0 0,0 1-1 0 0,0-1 1 0 0,0 0 0 0 0,0 1-1 0 0,-1-1 1 0 0,1 0 0 0 0,0 0-1 0 0,0 1 1 0 0,0-1 0 0 0,-1 0-1 0 0,1 0 1 0 0,0 0-1 0 0,0 1 1 0 0,0-1 0 0 0,-1 0-1 0 0,1 0 1 0 0,0 0 0 0 0,-1 0-1 0 0,1 0 1 0 0,0 0-1 0 0,0 1 1 0 0,-1-1 0 0 0,1 0-1 0 0,0 0 1 0 0,-1 0 0 0 0,1 0-1 0 0,0 0 1 0 0,-1 0-1 0 0,1 0 1 0 0,-6-13 7 0 0,0-22 2 0 0,16-493 5 0 0,-8 498-11 0 0,1-1 0 0 0,2 1 0 0 0,10-38 1 0 0,-12 58 26 0 0,1 1 0 0 0,-1-1 0 0 0,2 1 0 0 0,-1 0 0 0 0,1 0 0 0 0,0 1 0 0 0,1 0 0 0 0,0 0 0 0 0,1 0 0 0 0,-1 1 0 0 0,1-1 0 0 0,1 2 0 0 0,-1-1 0 0 0,13-7 0 0 0,-16 11 18 0 0,0 1 1 0 0,0 0-1 0 0,0 0 1 0 0,0 0-1 0 0,1 1 0 0 0,-1-1 1 0 0,0 1-1 0 0,1 0 1 0 0,-1 0-1 0 0,1 1 1 0 0,-1-1-1 0 0,1 1 0 0 0,-1 0 1 0 0,1 0-1 0 0,5 1 1 0 0,-3 1 27 0 0,0 0 0 0 0,-1 0 1 0 0,1 0-1 0 0,-1 1 0 0 0,1 0 0 0 0,-1 0 1 0 0,0 1-1 0 0,0-1 0 0 0,6 7 1 0 0,8 8 124 0 0,0 1-1 0 0,-2 1 1 0 0,0 1 0 0 0,16 25 0 0 0,-30-40-183 0 0,21 29 52 0 0,-3 2 1 0 0,-1 1-1 0 0,-2 0 1 0 0,-1 2 0 0 0,-2 0-1 0 0,-2 0 1 0 0,-2 2-1 0 0,-1 0 1 0 0,5 43 0 0 0,8 39-476 0 0,-24-120 196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5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105 210 1216 0 0,'-45'-13'130'0'0,"41"12"2614"0"0,0-1-2502 0 0,-1-1-158 0 0,1 1 0 0 0,0-1-1 0 0,-1-1 1 0 0,1 1 0 0 0,1-1-1 0 0,-1 1 1 0 0,0-1 0 0 0,1 0-1 0 0,0 0 1 0 0,-3-5 0 0 0,5 7-81 0 0,0 1 1 0 0,0-1-1 0 0,1 0 1 0 0,-1 1 0 0 0,0-1-1 0 0,1 0 1 0 0,-1 0-1 0 0,1 1 1 0 0,0-1 0 0 0,0 0-1 0 0,-1 0 1 0 0,1 0-1 0 0,0 0 1 0 0,1 1-1 0 0,-1-1 1 0 0,0 0 0 0 0,0 0-1 0 0,1 0 1 0 0,-1 1-1 0 0,1-1 1 0 0,0 0 0 0 0,-1 0-1 0 0,1 1 1 0 0,0-1-1 0 0,0 1 1 0 0,0-1 0 0 0,0 1-1 0 0,0-1 1 0 0,1 1-1 0 0,-1 0 1 0 0,0-1 0 0 0,3-1-1 0 0,2-1-1 0 0,0 0 0 0 0,1 0-1 0 0,-1 0 1 0 0,1 1 0 0 0,0 0-1 0 0,0 0 1 0 0,12-3 0 0 0,57-10-95 0 0,-59 13 24 0 0,288-41-2981 0 0,-302 44 2585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5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55 109 1444 0 0,'0'-14'424'0'0,"-1"-46"-431"0"0,-5 25 6557 0 0,20 118-4670 0 0,-9-53-1589 0 0,-2 1 0 0 0,-1 0 0 0 0,-2-1 0 0 0,-4 44 0 0 0,-27 122 521 0 0,-1 22-549 0 0,31-204-258 0 0,-2 85 64 0 0,3-88-81 0 0,1 0 0 0 0,0 0 0 0 0,1 0 0 0 0,1-1 0 0 0,-1 1 0 0 0,9 19-1 0 0,-8-25-55 0 0,0 0 0 0 0,0 0 0 0 0,1 0 0 0 0,0 0 0 0 0,0-1 0 0 0,0 1 0 0 0,0-1 0 0 0,1 0 0 0 0,-1-1 0 0 0,1 1 0 0 0,0-1 0 0 0,10 5 0 0 0,-10-6-120 0 0,0 0 1 0 0,1 0 0 0 0,-1-1 0 0 0,0 0-1 0 0,1 0 1 0 0,-1-1 0 0 0,0 0 0 0 0,1 0-1 0 0,-1 0 1 0 0,1 0 0 0 0,-1-1-1 0 0,0 0 1 0 0,8-2 0 0 0,-13 3 161 0 0,13-3-599 0 0,0-1-1 0 0,0 0 1 0 0,-1-1-1 0 0,1 0 1 0 0,-1-1-1 0 0,-1-1 1 0 0,17-11-1 0 0,-12 6 96 0 0,-1 0-1 0 0,0-1 0 0 0,-1 0 0 0 0,19-23 0 0 0,-15 11 159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5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84 213 3828 0 0,'0'0'264'0'0,"-4"-2"-147"0"0,-13-10 8 0 0,13 10 235 0 0,0-1-263 0 0,-3-1-69 0 0,2 2-15 0 0,1 0-1 0 0,0-1 0 0 0,0 1 1 0 0,1-1-1 0 0,-1 0 0 0 0,0 0 1 0 0,1 0-1 0 0,0 0 1 0 0,0 0-1 0 0,0-1 0 0 0,-3-4 1 0 0,5 7-13 0 0,1 1 1 0 0,0-1-1 0 0,0 1 1 0 0,0-1 0 0 0,0 0-1 0 0,0 1 1 0 0,0-1-1 0 0,0 0 1 0 0,0 1-1 0 0,0-1 1 0 0,0 1-1 0 0,0-1 1 0 0,0 0 0 0 0,0 1-1 0 0,0-1 1 0 0,1 1-1 0 0,-1-1 1 0 0,0 0-1 0 0,1 1 1 0 0,-1-1-1 0 0,0 1 1 0 0,1-1-1 0 0,-1 1 1 0 0,0-1 0 0 0,1 1-1 0 0,-1-1 1 0 0,1 1-1 0 0,0-1 1 0 0,18-10-5 0 0,-15 9 2 0 0,45-19-162 0 0,65-18 0 0 0,0 0-887 0 0,-83 27 505 0 0,-3 2 45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6.7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207 169 800 0 0,'8'-11'191'0'0,"-1"-1"1"0"0,0 0-1 0 0,-1 0 1 0 0,0 0-1 0 0,7-23 1 0 0,-5 13 7877 0 0,-8 20-8019 0 0,-1 0 1 0 0,1-1-1 0 0,0 1 1 0 0,-1 0-1 0 0,0 0 1 0 0,1 0-1 0 0,-1-1 1 0 0,0 1-1 0 0,0 0 1 0 0,0 0-1 0 0,0 0 1 0 0,0 0-1 0 0,-1 0 1 0 0,1 1 0 0 0,-1-1-1 0 0,1 0 1 0 0,-1 1-1 0 0,0-1 1 0 0,1 1-1 0 0,-1-1 1 0 0,0 1-1 0 0,0 0 1 0 0,0 0-1 0 0,0 0 1 0 0,0 0-1 0 0,0 0 1 0 0,0 0-1 0 0,-1 0 1 0 0,1 1-1 0 0,-4-1 1 0 0,2 0-17 0 0,0 0-1 0 0,1 1 1 0 0,-1 0-1 0 0,1-1 1 0 0,-1 2 0 0 0,0-1-1 0 0,1 0 1 0 0,-1 1 0 0 0,0-1-1 0 0,1 1 1 0 0,-1 0-1 0 0,1 0 1 0 0,-1 1 0 0 0,1-1-1 0 0,0 1 1 0 0,0-1 0 0 0,-1 1-1 0 0,1 0 1 0 0,-4 4-1 0 0,1 1 125 0 0,-1 0 0 0 0,1 1 0 0 0,1 0-1 0 0,-1 1 1 0 0,-7 17 0 0 0,-17 50 748 0 0,15-36-572 0 0,6-15-97 0 0,2 1-1 0 0,0 1 0 0 0,-6 48 0 0 0,3 86 356 0 0,7-97-384 0 0,0 36 58 0 0,9 106 1 0 0,0-146-249 0 0,3-1 0 0 0,2 0 1 0 0,20 63-1 0 0,-23-102-20 0 0,0 1 0 0 0,1-1 0 0 0,1-1 0 0 0,14 22 0 0 0,57 68 4 0 0,-53-72 12 0 0,-22-29-18 0 0,1 1-1 0 0,0-1 1 0 0,1 0 0 0 0,0 0-1 0 0,10 7 1 0 0,-14-13 2 0 0,0 1 0 0 0,0-1 0 0 0,0 0 0 0 0,0 0 0 0 0,1 0 0 0 0,-1-1 0 0 0,1 1 0 0 0,0-1 0 0 0,-1 0 0 0 0,1 0 0 0 0,0-1 0 0 0,-1 0 0 0 0,10 0 0 0 0,-14 0-14 0 0,0 0 0 0 0,1 0 0 0 0,-1 0 0 0 0,0 1 1 0 0,1-1-1 0 0,-1 0 0 0 0,0-1 0 0 0,1 1 1 0 0,-1 0-1 0 0,0 0 0 0 0,1 0 0 0 0,-1 0 1 0 0,0 0-1 0 0,1 0 0 0 0,-1 0 0 0 0,0 0 1 0 0,1-1-1 0 0,-1 1 0 0 0,0 0 0 0 0,0 0 1 0 0,1 0-1 0 0,-1-1 0 0 0,0 1 0 0 0,0 0 1 0 0,1 0-1 0 0,-1-1 0 0 0,0 1 0 0 0,0 0 0 0 0,0 0 1 0 0,1-1-1 0 0,-1 1 0 0 0,0 0 0 0 0,0-1 1 0 0,0 1-1 0 0,0 0 0 0 0,0-1 0 0 0,0 1 1 0 0,0 0-1 0 0,0-1 0 0 0,0 1 0 0 0,0 0 1 0 0,0-1-1 0 0,0 1 0 0 0,0 0 0 0 0,0-1 0 0 0,0 1 1 0 0,0 0-1 0 0,0-1 0 0 0,0 1 0 0 0,0 0 1 0 0,0-1-1 0 0,0 1 0 0 0,-1 0 0 0 0,1-1 1 0 0,0 0-20 0 0,-1 1 0 0 0,1-1 0 0 0,-1 0 0 0 0,1 1 0 0 0,-1-1 0 0 0,1 0 0 0 0,-1 1 0 0 0,0-1 0 0 0,1 1 0 0 0,-1-1 0 0 0,0 1 0 0 0,1 0 0 0 0,-1-1 0 0 0,0 1 0 0 0,1 0 0 0 0,-1-1 0 0 0,0 1 0 0 0,0 0 0 0 0,1 0 0 0 0,-1 0 0 0 0,0-1 0 0 0,0 1 0 0 0,0 0 0 0 0,1 0 0 0 0,-2 0 0 0 0,-3 1 143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7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138 447 1940 0 0,'4'-53'776'0'0,"-3"35"3901"0"0,-2 17-4659 0 0,0 0-1 0 0,0 0 0 0 0,0 1 1 0 0,0-1-1 0 0,0 0 0 0 0,0 0 1 0 0,0 0-1 0 0,0 1 0 0 0,-1-1 1 0 0,1 1-1 0 0,0-1 0 0 0,-2 0 1 0 0,0 1-10 0 0,1-1 0 0 0,0 1 1 0 0,-1 0-1 0 0,1 0 1 0 0,-1 0-1 0 0,1 0 0 0 0,-1 0 1 0 0,1 1-1 0 0,0-1 0 0 0,-1 1 1 0 0,1 0-1 0 0,0 0 1 0 0,0-1-1 0 0,-1 1 0 0 0,1 1 1 0 0,0-1-1 0 0,0 0 0 0 0,0 0 1 0 0,0 1-1 0 0,0-1 1 0 0,0 1-1 0 0,1 0 0 0 0,-3 2 1 0 0,-2 2 13 0 0,1 0 1 0 0,0 1-1 0 0,0 0 0 0 0,0 0 1 0 0,-6 13-1 0 0,5-7 20 0 0,1 1-1 0 0,-5 21 1 0 0,5-14-10 0 0,2 1 1 0 0,-2 36 0 0 0,4-23-18 0 0,3-1 1 0 0,10 65-1 0 0,-9-87-19 0 0,0-1 0 0 0,0 1 0 0 0,1-1 0 0 0,1 0 0 0 0,0 0-1 0 0,0 0 1 0 0,1 0 0 0 0,1-1 0 0 0,0 0 0 0 0,14 16 0 0 0,-18-22 3 0 0,0-1-1 0 0,0 0 1 0 0,0-1 0 0 0,1 1 0 0 0,-1 0 0 0 0,0-1 0 0 0,1 0 0 0 0,0 0 0 0 0,0 0 0 0 0,-1 0 0 0 0,1-1 0 0 0,0 1 0 0 0,0-1 0 0 0,1 0 0 0 0,-1 0 0 0 0,0 0 0 0 0,0-1-1 0 0,0 0 1 0 0,1 0 0 0 0,-1 0 0 0 0,0 0 0 0 0,0 0 0 0 0,0-1 0 0 0,1 0 0 0 0,-1 0 0 0 0,0 0 0 0 0,0 0 0 0 0,0-1 0 0 0,0 1 0 0 0,-1-1 0 0 0,1 0 0 0 0,0-1-1 0 0,6-4 1 0 0,35-31-13 0 0,-29 20 23 0 0,27-36 0 0 0,-15 11 9 0 0,22-46 0 0 0,-36 61-10 0 0,-1-1 1 0 0,-1 0 0 0 0,-2-1-1 0 0,-1 0 1 0 0,-1 0-1 0 0,-1-1 1 0 0,-2 0 0 0 0,-2 0-1 0 0,1-33 1 0 0,-3 55-6 0 0,-3-11-58 0 0,2 20 54 0 0,0 0 0 0 0,0 0 0 0 0,0 1 0 0 0,0-1 0 0 0,0 0-1 0 0,0 0 1 0 0,0 0 0 0 0,0 0 0 0 0,0 0 0 0 0,0 0 0 0 0,0 0 0 0 0,0 0-1 0 0,0 0 1 0 0,0 0 0 0 0,0 0 0 0 0,0 1 0 0 0,0-1 0 0 0,0 0-1 0 0,0 0 1 0 0,0 0 0 0 0,0 0 0 0 0,-1 0 0 0 0,1 0 0 0 0,0 0-1 0 0,0 0 1 0 0,0 0 0 0 0,0 0 0 0 0,0 0 0 0 0,0 0 0 0 0,0 0 0 0 0,0 0-1 0 0,0 0 1 0 0,0 0 0 0 0,-1 0 0 0 0,1 0 0 0 0,0 0 0 0 0,0 0-1 0 0,0 0 1 0 0,0 0 0 0 0,0 0 0 0 0,0 0 0 0 0,0 0 0 0 0,0 0-1 0 0,0 0 1 0 0,0 0 0 0 0,-1 0 0 0 0,1 0 0 0 0,0 0 0 0 0,0 0-1 0 0,0 0 1 0 0,0 0 0 0 0,0 0 0 0 0,0 0 0 0 0,0 0 0 0 0,0-1 0 0 0,0 1-1 0 0,0 0 1 0 0,0 0 0 0 0,0 0 0 0 0,0 0 0 0 0,0 0 0 0 0,0 0-1 0 0,0 0 1 0 0,-6 14-23 0 0,-1 18 0 0 0,5-7-67 0 0,1 0-1 0 0,1 0 1 0 0,1 0 0 0 0,2 0 0 0 0,0-1 0 0 0,1 1 0 0 0,2-1 0 0 0,0 1-1 0 0,2-2 1 0 0,1 1 0 0 0,0-1 0 0 0,2-1 0 0 0,17 29 0 0 0,-25-47 82 0 0,0 1 0 0 0,0-1-1 0 0,0-1 1 0 0,0 1 0 0 0,1 0 0 0 0,-1-1 0 0 0,1 1 0 0 0,0-1 0 0 0,0 0 0 0 0,0-1 0 0 0,1 1 0 0 0,-1-1 0 0 0,1 1 0 0 0,-1-1 0 0 0,1-1 0 0 0,0 1 0 0 0,-1-1 0 0 0,1 1 0 0 0,0-1 0 0 0,0-1 0 0 0,0 1-1 0 0,0-1 1 0 0,0 0 0 0 0,0 0 0 0 0,0 0 0 0 0,0-1 0 0 0,0 0 0 0 0,0 0 0 0 0,0 0 0 0 0,0 0 0 0 0,0-1 0 0 0,4-2 0 0 0,3-1 10 0 0,-1-1 0 0 0,0 0-1 0 0,-1 0 1 0 0,1-1 0 0 0,-2-1 0 0 0,1 0 0 0 0,-1 0 0 0 0,0-1 0 0 0,0 0-1 0 0,-1 0 1 0 0,9-15 0 0 0,6-12-4 0 0,35-75-1 0 0,-55 106 4 0 0,5-15 6 0 0,0-1 1 0 0,-1 1-1 0 0,-2-1 1 0 0,0 0 0 0 0,3-25-1 0 0,-4 3 22 0 0,-2-68 0 0 0,-3 82-32 0 0,-1 1 0 0 0,-2-1 0 0 0,-1 1 0 0 0,-13-40 0 0 0,8 46-266 0 0,6 17 190 0 0,2 1-260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8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122 183 2836 0 0,'12'-10'97'0'0,"-9"8"40"0"0,-2 0 39 0 0,4-9 54 0 0,-4 8 48 0 0,0 0 34 0 0,-2-13 1494 0 0,-4 14-747 0 0,-5 12-1213 0 0,4 1 252 0 0,0 0 0 0 0,0 1 0 0 0,1 0 0 0 0,1 0 0 0 0,0 0 0 0 0,1 1 0 0 0,0-1 0 0 0,1 1 0 0 0,-1 14 1 0 0,0 17 167 0 0,3 58 1 0 0,1-86-261 0 0,0 0 1 0 0,1 0-1 0 0,0 0 1 0 0,1-1-1 0 0,1 1 1 0 0,1-1-1 0 0,0 1 0 0 0,1-2 1 0 0,11 22-1 0 0,-15-32-10 0 0,0-1-1 0 0,1 0 0 0 0,-1 0 0 0 0,1 0 1 0 0,0 0-1 0 0,-1-1 0 0 0,1 1 0 0 0,0-1 1 0 0,1 1-1 0 0,-1-1 0 0 0,0 0 0 0 0,1 0 1 0 0,-1-1-1 0 0,1 1 0 0 0,-1-1 0 0 0,1 1 1 0 0,6 0-1 0 0,-4-1-17 0 0,-1-1 0 0 0,1 0 0 0 0,-1 0 0 0 0,1-1 0 0 0,-1 1 0 0 0,0-1 0 0 0,1 0 0 0 0,-1-1 0 0 0,0 1 1 0 0,0-1-1 0 0,8-4 0 0 0,-1-1-61 0 0,1 0 0 0 0,-1-1 0 0 0,0 0 0 0 0,0-1 0 0 0,-1-1 0 0 0,-1 0 0 0 0,0 0 1 0 0,16-22-1 0 0,-15 17 58 0 0,-2-2 0 0 0,0 1 0 0 0,-1-1 1 0 0,-1 0-1 0 0,0-1 0 0 0,-1 0 0 0 0,-1 0 1 0 0,-1 0-1 0 0,-1 0 0 0 0,0-1 0 0 0,-1 1 1 0 0,-1-1-1 0 0,-1 0 0 0 0,-3-21 0 0 0,2 27 32 0 0,-1-1 0 0 0,-1 1 0 0 0,0 0 0 0 0,-1 0 0 0 0,-1 1 0 0 0,0-1 0 0 0,0 1 0 0 0,-1 0 0 0 0,-8-11 0 0 0,8 14 5 0 0,0 1 0 0 0,-1 0 0 0 0,0 1 0 0 0,0-1 0 0 0,-1 1 1 0 0,0 1-1 0 0,0-1 0 0 0,-1 1 0 0 0,1 1 0 0 0,-1 0 0 0 0,0 0 0 0 0,-16-5 0 0 0,17 7 6 0 0,1 0 1 0 0,-1 1-1 0 0,1 1 1 0 0,-1-1-1 0 0,0 1 0 0 0,1 0 1 0 0,-1 1-1 0 0,0 0 0 0 0,0 0 1 0 0,1 1-1 0 0,-1 0 1 0 0,0 0-1 0 0,1 1 0 0 0,-11 3 1 0 0,10-2 17 0 0,-1 1 1 0 0,1 0 0 0 0,0 1 0 0 0,0 0 0 0 0,1 0 0 0 0,-1 1-1 0 0,1 0 1 0 0,0 0 0 0 0,1 0 0 0 0,-11 15 0 0 0,8-9-3 0 0,1 1 1 0 0,0 0-1 0 0,1 0 1 0 0,0 0-1 0 0,1 1 1 0 0,1 0-1 0 0,0 0 1 0 0,1 1 0 0 0,1 0-1 0 0,0-1 1 0 0,1 1-1 0 0,0 0 1 0 0,1 0-1 0 0,2 24 1 0 0,1-26-35 0 0,0 0 0 0 0,0-1 0 0 0,1 1 0 0 0,1-1 0 0 0,0 1 0 0 0,1-1 0 0 0,0-1 0 0 0,1 1 0 0 0,0-1 0 0 0,1 0 0 0 0,0 0 0 0 0,1-1 0 0 0,0 0 0 0 0,0 0 0 0 0,1-1 1 0 0,1 0-1 0 0,0 0 0 0 0,0-1 0 0 0,0-1 0 0 0,1 0 0 0 0,0 0 0 0 0,0-1 0 0 0,1 0 0 0 0,0-1 0 0 0,0 0 0 0 0,0-1 0 0 0,14 3 0 0 0,-8-4-6 0 0,1 0 1 0 0,-1-1-1 0 0,1 0 1 0 0,0-2-1 0 0,-1 0 0 0 0,1-1 1 0 0,0-1-1 0 0,-1-1 1 0 0,0 0-1 0 0,1-2 1 0 0,-2 0-1 0 0,1-1 0 0 0,0 0 1 0 0,-1-2-1 0 0,18-10 1 0 0,-21 10-12 0 0,1-1 1 0 0,-1-1-1 0 0,0 0 1 0 0,-1-1-1 0 0,-1 0 1 0 0,0-1 0 0 0,0-1-1 0 0,-1 0 1 0 0,0 0-1 0 0,-1-1 1 0 0,-1 0-1 0 0,0-1 1 0 0,-1 0 0 0 0,-1 0-1 0 0,0-1 1 0 0,8-29-1 0 0,-11 25 19 0 0,0 0-1 0 0,-2 0 0 0 0,0 0 0 0 0,-1-31 0 0 0,-1 41 14 0 0,-1 0 1 0 0,-1 0-1 0 0,1 0 1 0 0,-2 0-1 0 0,1 0 0 0 0,-1 0 1 0 0,-1 0-1 0 0,0 1 0 0 0,0-1 1 0 0,-8-11-1 0 0,10 18 156 0 0,-1 1-107 0 0,1 0-63 0 0,0 1 0 0 0,-1-1 0 0 0,1 1 0 0 0,0 0 0 0 0,-1 0 0 0 0,1 0 0 0 0,-1 0 0 0 0,1 1 0 0 0,-1-1 0 0 0,1 1 0 0 0,-1-1 0 0 0,1 1 0 0 0,-1 0 0 0 0,0 0 0 0 0,1 0 0 0 0,-1 0 0 0 0,1 1-1 0 0,-1-1 1 0 0,0 1 0 0 0,1-1 0 0 0,-1 1 0 0 0,1 0 0 0 0,0 0 0 0 0,-1 0 0 0 0,1 0 0 0 0,0 1 0 0 0,0-1 0 0 0,-1 1 0 0 0,1-1 0 0 0,0 1 0 0 0,-2 2 0 0 0,1-1-3 0 0,0 0 1 0 0,1 0 0 0 0,-1 0-1 0 0,1 0 1 0 0,0 1 0 0 0,0-1 0 0 0,0 1-1 0 0,0-1 1 0 0,1 1 0 0 0,-1 0-1 0 0,1-1 1 0 0,0 1 0 0 0,0 0-1 0 0,0 0 1 0 0,1 0 0 0 0,-1 0-1 0 0,1 0 1 0 0,0 0 0 0 0,0 0-1 0 0,0 0 1 0 0,2 5 0 0 0,-1-2-22 0 0,1 0 0 0 0,0 0 0 0 0,1 0 0 0 0,0-1 1 0 0,0 1-1 0 0,0-1 0 0 0,1 0 0 0 0,-1 0 0 0 0,1 0 0 0 0,1 0 0 0 0,-1-1 1 0 0,1 0-1 0 0,0 1 0 0 0,0-2 0 0 0,1 1 0 0 0,0-1 0 0 0,-1 0 1 0 0,1 0-1 0 0,1 0 0 0 0,-1-1 0 0 0,0 0 0 0 0,8 3 0 0 0,-6-4-30 0 0,-1-1 0 0 0,0 1 0 0 0,0-1 0 0 0,1 0 0 0 0,-1-1-1 0 0,1 0 1 0 0,-1 0 0 0 0,0-1 0 0 0,1 0 0 0 0,-1 0 0 0 0,0 0-1 0 0,1-1 1 0 0,-1 0 0 0 0,0-1 0 0 0,9-3 0 0 0,1-3 33 0 0,-1 0 0 0 0,1 0 0 0 0,-2-2 0 0 0,24-19 0 0 0,-36 27 1528 0 0,11 0-1208 0 0,-3 1-103 0 0,-10 2-187 0 0,0 1-1 0 0,-1-1 0 0 0,1 1 0 0 0,-1 0 0 0 0,1-1 1 0 0,-1 1-1 0 0,0 0 0 0 0,1 0 0 0 0,-1-1 1 0 0,0 1-1 0 0,1 0 0 0 0,-1 0 0 0 0,0-1 1 0 0,0 1-1 0 0,0 0 0 0 0,0 0 0 0 0,1 0 0 0 0,-1-1 1 0 0,0 1-1 0 0,-1 1 0 0 0,1 13 132 0 0,-1 0 1 0 0,-1 0-1 0 0,0-1 0 0 0,-1 1 1 0 0,-5 15-1 0 0,3-11 75 0 0,1-1 1 0 0,-4 32-1 0 0,7-18 23 0 0,1 0-1 0 0,6 45 1 0 0,-4-63-210 0 0,0 0 1 0 0,1 0-1 0 0,1 0 1 0 0,1-1-1 0 0,0 1 0 0 0,0-1 1 0 0,14 22-1 0 0,-17-32-58 0 0,-1 0-1 0 0,1-1 0 0 0,0 1 0 0 0,1 0 0 0 0,-1-1 0 0 0,0 0 0 0 0,1 0 0 0 0,0 1 0 0 0,-1-1 1 0 0,1-1-1 0 0,0 1 0 0 0,0 0 0 0 0,0-1 0 0 0,0 0 0 0 0,0 1 0 0 0,5 0 0 0 0,-4-1-68 0 0,1-1-1 0 0,0 1 1 0 0,0-1-1 0 0,0 0 0 0 0,0 0 1 0 0,0-1-1 0 0,-1 0 1 0 0,1 1-1 0 0,0-2 1 0 0,5-1-1 0 0,10-5-541 0 0,-1-1 0 0 0,0 0 0 0 0,-1-2 0 0 0,22-15 1 0 0,-21 12-149 0 0,123-68-2596 0 0,-110 66 2877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9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426 1053 2212 0 0,'4'-5'222'0'0,"0"-1"0"0"0,-1 0 0 0 0,1 0 0 0 0,-2-1 0 0 0,1 1 0 0 0,-1-1 0 0 0,0 1 0 0 0,0-1 0 0 0,-1 0 0 0 0,1 0 0 0 0,-1-12 4441 0 0,-3 17-4286 0 0,-2-2-324 0 0,-1 0 0 0 0,1 1 1 0 0,-1 0-1 0 0,1 0 0 0 0,-1 0 0 0 0,0 1 0 0 0,0-1 0 0 0,0 1 0 0 0,0 0 0 0 0,-1 1 0 0 0,1-1 1 0 0,0 1-1 0 0,-1 0 0 0 0,1 0 0 0 0,-1 1 0 0 0,1 0 0 0 0,-8 0 0 0 0,0 1 19 0 0,1 0-1 0 0,0 0 0 0 0,0 1 1 0 0,-1 1-1 0 0,2 0 0 0 0,-1 1 1 0 0,-12 5-1 0 0,5 1 16 0 0,0 0-1 0 0,1 1 1 0 0,0 1-1 0 0,1 0 1 0 0,1 2-1 0 0,0 0 1 0 0,-20 22-1 0 0,25-21-75 0 0,1 1 1 0 0,0 0-1 0 0,1 0 0 0 0,1 1 1 0 0,1 0-1 0 0,0 0 0 0 0,1 1 1 0 0,1 0-1 0 0,1 0 0 0 0,0 0 1 0 0,-2 32-1 0 0,6-44-32 0 0,0 0 0 0 0,-1-1 0 0 0,2 1 0 0 0,-1 0 0 0 0,1-1 0 0 0,0 1 0 0 0,0-1-1 0 0,0 1 1 0 0,1-1 0 0 0,0 0 0 0 0,0 0 0 0 0,1 1 0 0 0,-1-1 0 0 0,1-1 0 0 0,0 1 0 0 0,0 0 0 0 0,1-1 0 0 0,-1 1 0 0 0,1-1 0 0 0,0 0-1 0 0,0 0 1 0 0,0-1 0 0 0,1 1 0 0 0,-1-1 0 0 0,1 0 0 0 0,0 0 0 0 0,0-1 0 0 0,0 1 0 0 0,0-1 0 0 0,0 0 0 0 0,1-1 0 0 0,-1 1 0 0 0,1-1 0 0 0,-1 0-1 0 0,9 1 1 0 0,1-2-32 0 0,-1 0 0 0 0,1 0 0 0 0,0-1 0 0 0,-1-1 0 0 0,1 0 0 0 0,-1-2 0 0 0,0 1 0 0 0,0-2 0 0 0,0 1-1 0 0,0-2 1 0 0,-1 0 0 0 0,0-1 0 0 0,14-9 0 0 0,-9 4 18 0 0,0-1-1 0 0,0-1 1 0 0,-2 0-1 0 0,0-2 1 0 0,0 0-1 0 0,-2 0 1 0 0,0-1-1 0 0,14-23 1 0 0,-4 0 45 0 0,-1-2-1 0 0,-3-1 1 0 0,-1 0 0 0 0,-2-1 0 0 0,-2-1 0 0 0,-2-1 0 0 0,-2 0 0 0 0,-2-1 0 0 0,-2 0 0 0 0,2-89 0 0 0,-10 82 66 0 0,-3 0 1 0 0,-2 1 0 0 0,-2 0-1 0 0,-2 0 1 0 0,-3 1-1 0 0,-2 0 1 0 0,-2 1-1 0 0,-34-67 1 0 0,35 92 463 0 0,-33-43 0 0 0,46 65 30 0 0,-1 1-452 0 0,1 1-107 0 0,1 1 0 0 0,-1-1 0 0 0,0 0 0 0 0,0 1 1 0 0,1 0-1 0 0,-1-1 0 0 0,0 1 0 0 0,0 0 0 0 0,-4 0 0 0 0,5 1-9 0 0,1 0 0 0 0,0 0 0 0 0,0 0 0 0 0,0 1 0 0 0,0-1-1 0 0,-1 0 1 0 0,1 1 0 0 0,0-1 0 0 0,0 0 0 0 0,0 1 0 0 0,0 0 0 0 0,0-1 0 0 0,0 1 0 0 0,0 0-1 0 0,0-1 1 0 0,0 1 0 0 0,0 0 0 0 0,1 0 0 0 0,-1 0 0 0 0,0 0 0 0 0,0 0 0 0 0,1 0-1 0 0,-1 0 1 0 0,0 0 0 0 0,1 0 0 0 0,-1 0 0 0 0,1 0 0 0 0,0 0 0 0 0,-1 0 0 0 0,1 0-1 0 0,0 1 1 0 0,-1 0 0 0 0,-7 32 61 0 0,1-1-1 0 0,2 1 0 0 0,1 0 0 0 0,1 38 1 0 0,11 138 394 0 0,34 98-18 0 0,-3-124-354 0 0,-12-63-62 0 0,-15-69-15 0 0,-11-50-8 0 0,28 111 64 0 0,-24-96-72 0 0,1-2 1 0 0,1 1 0 0 0,0-1 0 0 0,18 28 0 0 0,-22-40-39 0 0,-1 0 1 0 0,1 1-1 0 0,0-1 1 0 0,0 0 0 0 0,0 0-1 0 0,1 0 1 0 0,-1-1-1 0 0,0 1 1 0 0,1-1 0 0 0,0 0-1 0 0,0 0 1 0 0,0 0-1 0 0,0 0 1 0 0,0-1-1 0 0,0 0 1 0 0,5 1 0 0 0,-2-1-150 0 0,0 0 0 0 0,0-1 0 0 0,0 0 1 0 0,1 0-1 0 0,-1-1 0 0 0,0 0 1 0 0,0 0-1 0 0,13-4 0 0 0,5-4-924 0 0,-1-2 1 0 0,-1 0-1 0 0,0-1 0 0 0,27-19 1 0 0,-25 14-115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39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2 6853,'18'-1'57,"-11"1"162,-13 1 388,-16 4-476,0 1 0,0 1 0,1 1 0,0 1 0,-35 20-1,50-25 246,4 0-416,1-2 32,0 0 1,0 0 0,0 0-1,1 0 1,-1 0 0,1 0-1,-1 0 1,1 1 0,0-1-1,0 4 1,0-5 4,0 0 0,0 0 1,1 0-1,-1 0 0,0 0 0,1 0 0,-1 0 0,1 0 1,-1 0-1,1 0 0,-1-1 0,1 1 0,0 0 0,-1 0 0,1-1 1,0 1-1,0 0 0,-1-1 0,1 1 0,0 0 0,0-1 1,0 1-1,0-1 0,0 0 0,0 1 0,0-1 0,0 0 0,0 1 1,1-1-1,0 0 0,0 1-1,0-1 1,0 0 0,0 0-1,0 0 1,0-1 0,0 1 0,0 0-1,0-1 1,0 1 0,0-1 0,0 1-1,0-1 1,-1 0 0,1 0 0,0 0-1,0 0 1,-1 0 0,1-1 0,-1 1-1,3-2 1,-1 0 7,0-1 0,0 0 1,0 0-1,0 0 0,0 0 1,3-8-1,-5 8 226,0 3-224,-1-1 1,0 1-1,0 0 0,0-1 1,0 1-1,-1 0 0,1 0 1,0-1-1,0 1 0,-1 0 1,1 0-1,-1-1 1,1 1-1,-1 0 0,0 0 1,1 0-1,-1 0 0,0 0 1,0 0-1,1 0 0,-1 0 1,0 0-1,0 0 1,0 1-1,0-1 0,0 0 1,-1 0-1,1 1 0,-2-1 1,0 0 3,0 0 0,0 1 0,-1 0 0,1 0 0,0 0 0,-1 0 0,1 0 0,0 1 0,0-1 0,-7 3 0,4-1 37,-1 1 1,1 0 0,0 0-1,-1 0 1,1 1 0,1 0 0,-1 0-1,-8 7 1,3-1 134,8-8-144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42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1610 2912 0 0,'0'0'1027'0'0,"-2"3"-723"0"0,1-2-264 0 0,0-1 0 0 0,0 1 0 0 0,0 0 0 0 0,1 0 0 0 0,-1 0 0 0 0,0 0 0 0 0,1 0 0 0 0,-1 0 0 0 0,0 0 1 0 0,1 0-1 0 0,-1 0 0 0 0,1 0 0 0 0,-1 0 0 0 0,1 0 0 0 0,0 0 0 0 0,-1 2 0 0 0,1-2-25 0 0,1-1 0 0 0,-1 0 0 0 0,0 1-1 0 0,0-1 1 0 0,1 1 0 0 0,-1-1 0 0 0,0 0 0 0 0,0 1 0 0 0,1-1 0 0 0,-1 0 0 0 0,0 0 0 0 0,1 1-1 0 0,-1-1 1 0 0,0 0 0 0 0,1 0 0 0 0,-1 1 0 0 0,1-1 0 0 0,-1 0 0 0 0,1 0 0 0 0,-1 0 0 0 0,0 0-1 0 0,1 1 1 0 0,-1-1 0 0 0,1 0 0 0 0,-1 0 0 0 0,1 0 0 0 0,-1 0 0 0 0,1 0 0 0 0,5 0 51 0 0,0-1 1 0 0,0 1-1 0 0,-1-1 1 0 0,1 0-1 0 0,10-4 1 0 0,4-2 56 0 0,-1-2 1 0 0,0 0 0 0 0,-1-1 0 0 0,0 0 0 0 0,-1-2 0 0 0,26-21 0 0 0,86-93 439 0 0,-88 84-453 0 0,9-15 45 0 0,-2-2 0 0 0,-2-2 0 0 0,-3-1 0 0 0,43-87-1 0 0,-73 123-105 0 0,-2 1-1 0 0,0-1 0 0 0,-2-1 0 0 0,-1 0 0 0 0,-1 0 1 0 0,-2-1-1 0 0,-1 0 0 0 0,0 1 0 0 0,-2-37 0 0 0,-4 12 92 0 0,-2 0 0 0 0,-2 0 0 0 0,-3 0 0 0 0,-15-51 1 0 0,-31-80 476 0 0,46 158-431 0 0,-1 1 1 0 0,-2 0-1 0 0,0 0 1 0 0,-31-42 0 0 0,25 47 184 0 0,16 16 40 0 0,-2 3-340 0 0,2 0-69 0 0,-1 1 0 0 0,0-1 0 0 0,1 1-1 0 0,-1 0 1 0 0,0 0 0 0 0,1 0 0 0 0,-1 0 0 0 0,1 0 0 0 0,0 1-1 0 0,-1-1 1 0 0,1 1 0 0 0,0 0 0 0 0,0-1 0 0 0,0 1 0 0 0,0 0-1 0 0,0 0 1 0 0,0 0 0 0 0,1 0 0 0 0,-1 1 0 0 0,1-1 0 0 0,-1 0-1 0 0,1 1 1 0 0,-1 2 0 0 0,-5 9 31 0 0,1 0-1 0 0,-7 29 1 0 0,3-2 85 0 0,2 1 0 0 0,-4 59 0 0 0,5 87 302 0 0,6-174-387 0 0,19 382 762 0 0,-13-352-637 0 0,1-1-1 0 0,2 0 1 0 0,3-1-1 0 0,1 1 0 0 0,17 40 1 0 0,-15-51-119 0 0,2 0 0 0 0,0-1 0 0 0,2-1 0 0 0,1-1 1 0 0,2 0-1 0 0,40 43 0 0 0,-56-67-52 0 0,1 0 0 0 0,-1 0 0 0 0,1-1 1 0 0,0 0-1 0 0,0 0 0 0 0,0-1 0 0 0,1 0 0 0 0,-1 0 0 0 0,1 0 1 0 0,0-1-1 0 0,0 0 0 0 0,0 0 0 0 0,0-1 0 0 0,0 0 0 0 0,0 0 0 0 0,0 0 1 0 0,0-1-1 0 0,0 0 0 0 0,1-1 0 0 0,-1 1 0 0 0,0-1 0 0 0,0-1 0 0 0,0 0 1 0 0,0 1-1 0 0,0-2 0 0 0,-1 1 0 0 0,1-1 0 0 0,-1 0 0 0 0,1-1 1 0 0,-1 1-1 0 0,0-1 0 0 0,7-6 0 0 0,8-8-211 0 0,0 0-1 0 0,-1-1 1 0 0,-1-1-1 0 0,32-43 1 0 0,-44 51 170 0 0,1 0 0 0 0,-2 0 0 0 0,1-1 1 0 0,-2 1-1 0 0,0-1 0 0 0,0-1 0 0 0,-1 1 1 0 0,-1 0-1 0 0,0-1 0 0 0,-1 0 0 0 0,1-24 0 0 0,-3 19 24 0 0,0 2 13 0 0,0 0 0 0 0,-4-27 1 0 0,3 39 13 0 0,0 0 0 0 0,0 1 0 0 0,-1-1 0 0 0,0 0 0 0 0,1 1 0 0 0,-2-1 0 0 0,1 1 0 0 0,0 0 1 0 0,-1-1-1 0 0,0 1 0 0 0,0 0 0 0 0,0 1 0 0 0,-6-7 0 0 0,8 9 3 0 0,0 0 1 0 0,0 0-1 0 0,0 0 1 0 0,0 1-1 0 0,0-1 0 0 0,0 0 1 0 0,0 0-1 0 0,-1 1 0 0 0,1-1 1 0 0,0 1-1 0 0,0-1 0 0 0,-1 1 1 0 0,1-1-1 0 0,0 1 0 0 0,0 0 1 0 0,-1 0-1 0 0,1-1 0 0 0,0 1 1 0 0,-1 0-1 0 0,1 0 0 0 0,0 0 1 0 0,-1 1-1 0 0,-1-1 0 0 0,1 1 1 0 0,0 0 0 0 0,1 0 0 0 0,0 0-1 0 0,-1 0 1 0 0,1 0 0 0 0,0 1 0 0 0,-1-1 0 0 0,1 0-1 0 0,0 1 1 0 0,0-1 0 0 0,0 1 0 0 0,0-1-1 0 0,0 1 1 0 0,1-1 0 0 0,-2 3 0 0 0,-1 5 7 0 0,0-1 0 0 0,1 0-1 0 0,0 1 1 0 0,1 0 0 0 0,0-1 0 0 0,0 11 0 0 0,1-7 3 0 0,0 1 0 0 0,1 0-1 0 0,1 0 1 0 0,0 0 0 0 0,7 24 0 0 0,-7-32-9 0 0,1 1 1 0 0,-1-1-1 0 0,1 1 1 0 0,0-1-1 0 0,1 0 1 0 0,-1 0-1 0 0,1 0 1 0 0,0 0 0 0 0,0-1-1 0 0,0 0 1 0 0,1 0-1 0 0,0 0 1 0 0,0 0-1 0 0,9 5 1 0 0,0-2-6 0 0,0 0 0 0 0,0-1 0 0 0,1 0 0 0 0,-1-2 0 0 0,1 1 0 0 0,1-2-1 0 0,-1 0 1 0 0,0-1 0 0 0,1 0 0 0 0,-1-2 0 0 0,22 0 0 0 0,-26-1-56 0 0,1-1 0 0 0,-1 0-1 0 0,1 0 1 0 0,-1-1 0 0 0,0 0-1 0 0,0-1 1 0 0,0-1 0 0 0,-1 1-1 0 0,1-2 1 0 0,-1 1-1 0 0,0-2 1 0 0,-1 1 0 0 0,0-1-1 0 0,0-1 1 0 0,14-14 0 0 0,-3-1 11 0 0,-1 0 0 0 0,-1-2 1 0 0,-1 0-1 0 0,15-33 0 0 0,-25 44 55 0 0,-1 0 0 0 0,0 0 0 0 0,-1 0-1 0 0,-1-1 1 0 0,0 0 0 0 0,-1 0 0 0 0,-1 0 0 0 0,0-1 0 0 0,-1 1 0 0 0,-1-17-1 0 0,-2 20 20 0 0,-1 16-3 0 0,1 20 3 0 0,8 61-12 0 0,3 64-261 0 0,-12-138 135 0 0,-4-14 86 0 0,-7-21 20 0 0,6 3-37 0 0,0 0-1 0 0,1 0 1 0 0,1 0-1 0 0,1-1 0 0 0,1 0 1 0 0,1 0-1 0 0,1 0 1 0 0,1 0-1 0 0,1 0 0 0 0,0 0 1 0 0,2 0-1 0 0,5-24 1 0 0,-5 40 23 0 0,0-1 1 0 0,1 1-1 0 0,-1 0 0 0 0,2 0 1 0 0,-1 1-1 0 0,0-1 1 0 0,1 1-1 0 0,0 0 1 0 0,0 0-1 0 0,1 0 1 0 0,-1 0-1 0 0,1 1 1 0 0,11-8-1 0 0,-9 6 23 0 0,1 1-1 0 0,0 1 1 0 0,0 0-1 0 0,0 0 1 0 0,0 0-1 0 0,1 1 1 0 0,0 0-1 0 0,-1 1 1 0 0,15-2 0 0 0,-16 3-4 0 0,-1 2 0 0 0,0-1 0 0 0,0 1 0 0 0,0 0 1 0 0,0 0-1 0 0,-1 0 0 0 0,1 1 0 0 0,0 0 1 0 0,-1 0-1 0 0,1 1 0 0 0,-1 0 0 0 0,1-1 0 0 0,-1 2 1 0 0,0-1-1 0 0,0 1 0 0 0,-1-1 0 0 0,1 1 1 0 0,-1 1-1 0 0,0-1 0 0 0,0 1 0 0 0,5 7 0 0 0,1 1 12 0 0,0 1 0 0 0,-2 1 0 0 0,0-1-1 0 0,0 1 1 0 0,-2 1 0 0 0,9 25 0 0 0,-10-19 25 0 0,-1-1-1 0 0,-1 2 1 0 0,0-1 0 0 0,-2 0 0 0 0,-1 24 0 0 0,-16 108 502 0 0,16-151-371 0 0,0-2-165 0 0,1 1 0 0 0,-1-1 0 0 0,0 1 0 0 0,1 0 0 0 0,-1-1 0 0 0,1 1 1 0 0,0-1-1 0 0,-1 1 0 0 0,1-1 0 0 0,0 0 0 0 0,0 1 0 0 0,0-1 0 0 0,0 0 1 0 0,0 0-1 0 0,0 0 0 0 0,1 1 0 0 0,-1-1 0 0 0,0 0 0 0 0,0-1 0 0 0,1 1 0 0 0,-1 0 1 0 0,1 0-1 0 0,-1 0 0 0 0,1-1 0 0 0,-1 1 0 0 0,1-1 0 0 0,-1 1 0 0 0,1-1 1 0 0,2 1-1 0 0,4 0-1 0 0,0 1 0 0 0,0-1 1 0 0,0-1-1 0 0,12 0 0 0 0,-1-1 8 0 0,1-2-1 0 0,-1 0 0 0 0,0-1 0 0 0,-1-1 1 0 0,1-1-1 0 0,-1-1 0 0 0,31-15 1 0 0,118-81-12 0 0,-114 68-25 0 0,110-81 2 0 0,-131 90 29 0 0,-1-2 0 0 0,49-56 1 0 0,-72 75-7 0 0,0-1 0 0 0,-1-1 0 0 0,0 1 1 0 0,-1-1-1 0 0,0-1 0 0 0,-1 1 0 0 0,7-24 1 0 0,-10 30 11 0 0,-1 0 0 0 0,0-1 0 0 0,0 1 0 0 0,-1 0 0 0 0,0 0 1 0 0,0-1-1 0 0,0 1 0 0 0,0 0 0 0 0,-1-1 0 0 0,0 1 1 0 0,0 0-1 0 0,0 0 0 0 0,-1 0 0 0 0,0 0 0 0 0,0 0 1 0 0,0 0-1 0 0,-1 0 0 0 0,1 1 0 0 0,-1-1 0 0 0,0 1 1 0 0,-5-5-1 0 0,4 3 39 0 0,-1 1-1 0 0,-1 0 1 0 0,1 1 0 0 0,-1-1 0 0 0,1 1 0 0 0,-1 0-1 0 0,-1 0 1 0 0,1 1 0 0 0,0 0 0 0 0,-1 0 0 0 0,0 1 0 0 0,1-1-1 0 0,-1 1 1 0 0,-12-1 0 0 0,8 2-11 0 0,0 0 1 0 0,0 1-1 0 0,1 1 1 0 0,-1 0-1 0 0,0 0 0 0 0,0 1 1 0 0,0 1-1 0 0,1-1 1 0 0,-12 6-1 0 0,-6 2 18 0 0,0 2 0 0 0,1 1 0 0 0,0 2-1 0 0,1 0 1 0 0,-26 21 0 0 0,41-28-44 0 0,0 1 1 0 0,0 0-1 0 0,1 1 1 0 0,1 0-1 0 0,0 1 1 0 0,0 0-1 0 0,1 0 1 0 0,1 1-1 0 0,-1 0 1 0 0,2 0-1 0 0,0 0 1 0 0,0 1-1 0 0,-5 19 1 0 0,10-29-23 0 0,1 0 1 0 0,-1 0 0 0 0,0 0 0 0 0,1 0 0 0 0,0 0 0 0 0,-1 0 0 0 0,1 0-1 0 0,0 0 1 0 0,1 0 0 0 0,-1 0 0 0 0,1 0 0 0 0,-1 0 0 0 0,1 0 0 0 0,0 0-1 0 0,0 0 1 0 0,0 0 0 0 0,0 0 0 0 0,1-1 0 0 0,-1 1 0 0 0,1 0-1 0 0,0-1 1 0 0,2 4 0 0 0,1-2 1 0 0,-1-1 0 0 0,0 0-1 0 0,1-1 1 0 0,-1 1 0 0 0,1-1 0 0 0,0 0-1 0 0,0 0 1 0 0,0 0 0 0 0,0 0-1 0 0,0-1 1 0 0,0 0 0 0 0,7 1-1 0 0,0-1-44 0 0,-1-1-1 0 0,1 0 0 0 0,-1-1 0 0 0,1 0 1 0 0,-1 0-1 0 0,0-2 0 0 0,0 1 0 0 0,0-1 0 0 0,0-1 1 0 0,16-7-1 0 0,-21 8 36 0 0,1-1-1 0 0,-1 0 1 0 0,-1 0 0 0 0,1-1 0 0 0,0 1 0 0 0,-1-1-1 0 0,6-7 1 0 0,0-1-5 0 0,-1 4 29 0 0,0-1-1 0 0,-1 0 1 0 0,-1-1 0 0 0,0 1 0 0 0,0-2 0 0 0,10-21 0 0 0,-17 30 1264 0 0,7-15-41 0 0,-6 2-800 0 0,-2 13 22 0 0,0 1-318 0 0,0 1-1 0 0,-1-1 1 0 0,1 1 0 0 0,0-1 0 0 0,-1 1 0 0 0,1-1 0 0 0,-1 1 0 0 0,1 0 0 0 0,-1 0-1 0 0,0-1 1 0 0,0 1 0 0 0,0 0 0 0 0,0 0 0 0 0,0 0 0 0 0,0-1 0 0 0,0 1-1 0 0,0 0 1 0 0,0 0 0 0 0,0 1 0 0 0,0-1 0 0 0,0 0 0 0 0,-1 0 0 0 0,1 1 0 0 0,0-1-1 0 0,-1 0 1 0 0,1 1 0 0 0,-1 0 0 0 0,1-1 0 0 0,-1 1 0 0 0,1 0 0 0 0,-3-1-1 0 0,-8 0-2 0 0,0-1-1 0 0,0 1 1 0 0,-13 2-1 0 0,13-1-59 0 0,-84 2-194 0 0,93-1 160 0 0,2-2-267 0 0,1 1 219 0 0,0 0 1 0 0,0 0-1 0 0,0 0 1 0 0,0 0-1 0 0,0 0 0 0 0,0 0 1 0 0,-1 0-1 0 0,1 0 1 0 0,0 0-1 0 0,0 0 1 0 0,0 0-1 0 0,0 0 1 0 0,0 0-1 0 0,0 1 0 0 0,-1-1 1 0 0,1 0-1 0 0,0 0 1 0 0,0 0-1 0 0,0 0 1 0 0,0 0-1 0 0,0 0 1 0 0,0 0-1 0 0,0 0 0 0 0,0 0 1 0 0,-1 0-1 0 0,1 0 1 0 0,0 1-1 0 0,0-1 1 0 0,0 0-1 0 0,0 0 1 0 0,0 0-1 0 0,0 0 0 0 0,0 0 1 0 0,0 0-1 0 0,0 0 1 0 0,0 1-1 0 0,0-1 1 0 0,0 0-1 0 0,0 0 1 0 0,0 0-1 0 0,0 0 0 0 0,0 0 1 0 0,0 0-1 0 0,0 1 1 0 0,0-1-1 0 0,0 0 1 0 0,0 0-1 0 0,0 0 1 0 0,0 1 0 0 0,0-1 0 0 0,0 0-1 0 0,1 1 1 0 0,-1-1 0 0 0,0 0 0 0 0,0 1 0 0 0,0-1 0 0 0,1 0-1 0 0,-1 1 1 0 0,0-1 0 0 0,0 0 0 0 0,1 0 0 0 0,-1 0 0 0 0,0 1 0 0 0,1-1-1 0 0,-1 0 1 0 0,0 0 0 0 0,1 0 0 0 0,-1 1 0 0 0,0-1 0 0 0,1 0-1 0 0,-1 0 1 0 0,0 0 0 0 0,1 0 0 0 0,-1 0 0 0 0,1 0 0 0 0,-1 0-1 0 0,0 0 1 0 0,1 0 0 0 0,11-2-158 0 0,-12 2 90 0 0,1 0 0 0 0,-1-1-1 0 0,0 1 1 0 0,1 0 0 0 0,-1 0-1 0 0,0 0 1 0 0,1 0 0 0 0,-1 0-1 0 0,0 0 1 0 0,1 0 0 0 0,-1-1-1 0 0,0 1 1 0 0,1 0 0 0 0,-1 0-1 0 0,1 0 1 0 0,-1 0 0 0 0,0 0-1 0 0,1 1 1 0 0,-1-1 0 0 0,0 0-1 0 0,1 0 1 0 0,-1 0 0 0 0,0 0-1 0 0,1 0 1 0 0,-1 0 0 0 0,0 1-1 0 0,1-1 1 0 0,-1 0 0 0 0,0 0-1 0 0,1 0 1 0 0,-1 1 0 0 0,0-1-1 0 0,0 0 1 0 0,1 0 0 0 0,-1 1-1 0 0,0-1 1 0 0,0 0 0 0 0,0 1-1 0 0,1-1 1 0 0,-1 0 0 0 0,0 1 0 0 0,0-1-1 0 0,0 0 1 0 0,0 1 0 0 0,0-1-1 0 0,0 0 1 0 0,0 1 0 0 0,0-1-1 0 0,1 0 1 0 0,-1 1 0 0 0,0-1-1 0 0,-1 0 1 0 0,1 1 0 0 0,0 0-1 0 0,14 70 487 0 0,42 122-1 0 0,-35-131-265 0 0,-3 0-1 0 0,18 118 1 0 0,-27-88-40 0 0,-5 150 1 0 0,-6-207-81 0 0,-1 1 1 0 0,-2-1-1 0 0,-2 0 0 0 0,-1 0 1 0 0,-1-1-1 0 0,-2 0 0 0 0,-20 42 1 0 0,26-67-20 0 0,1-1 0 0 0,-1 0 0 0 0,-1 0 1 0 0,1 0-1 0 0,-1 0 0 0 0,-1-1 0 0 0,1 0 0 0 0,-1 0 1 0 0,0-1-1 0 0,-1 0 0 0 0,0 0 0 0 0,-13 7 0 0 0,14-10 1 0 0,-1 1 0 0 0,1-2 0 0 0,-1 1 0 0 0,0-1 0 0 0,0 0 0 0 0,0-1-1 0 0,0 0 1 0 0,0 0 0 0 0,0-1 0 0 0,0 0 0 0 0,-1 0 0 0 0,1-1 0 0 0,0 0-1 0 0,0 0 1 0 0,-9-4 0 0 0,12 4-1 0 0,0-1 1 0 0,0 0-1 0 0,1 0 0 0 0,-1 0 1 0 0,0-1-1 0 0,1 1 0 0 0,-1-1 0 0 0,1 0 1 0 0,0-1-1 0 0,0 1 0 0 0,0-1 1 0 0,1 1-1 0 0,-5-6 0 0 0,3 1 2 0 0,0 1 0 0 0,1-1-1 0 0,-1 0 1 0 0,2 0 0 0 0,-1 0-1 0 0,1-1 1 0 0,-3-10 0 0 0,3 0 0 0 0,-1 1 1 0 0,2-1 0 0 0,1 0-1 0 0,0 0 1 0 0,1 0 0 0 0,5-34-1 0 0,2 20-11 0 0,2-1 0 0 0,0 2 0 0 0,3-1 0 0 0,0 2 0 0 0,2-1 0 0 0,1 2 0 0 0,22-32 0 0 0,20-22-62 0 0,73-83 0 0 0,27-8-1357 0 0,-7 8-1783 0 0,-19 23-1603 0 0,-97 113 3574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43.4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96 214 3188 0 0,'12'-94'182'0'0,"-6"34"6312"0"0,-6 67-6226 0 0,0 0 1 0 0,0 0-1 0 0,1 0 1 0 0,1 7 0 0 0,2 12-72 0 0,30 322 1576 0 0,-29-299-1526 0 0,14 193 681 0 0,-18-207-867 0 0,-2 0-1 0 0,-2 0 0 0 0,-1 0 1 0 0,-13 58-1 0 0,15-89 27 0 0,1-1-7 0 0,1-2-77 0 0,0 0 1 0 0,-1 0 0 0 0,1 0-1 0 0,0 0 1 0 0,-1 0 0 0 0,1 0-1 0 0,-1-1 1 0 0,1 1 0 0 0,-1 0-1 0 0,0 0 1 0 0,1 0 0 0 0,-1-1-1 0 0,0 1 1 0 0,1 0 0 0 0,-1-1-1 0 0,0 1 1 0 0,0 0 0 0 0,1-1-1 0 0,-1 1 1 0 0,0-1 0 0 0,0 1-1 0 0,0-1 1 0 0,0 0 0 0 0,0 1-1 0 0,0-1 1 0 0,0 0 0 0 0,0 0-1 0 0,0 0 1 0 0,-1 0 0 0 0,0 0-2 0 0,0-1 0 0 0,0 1 1 0 0,0-1-1 0 0,0 0 1 0 0,0 0-1 0 0,0 0 1 0 0,0 0-1 0 0,1 0 1 0 0,-1 0-1 0 0,0-1 0 0 0,1 1 1 0 0,-1-1-1 0 0,-1-1 1 0 0,-6-7 0 0 0,0-1 0 0 0,1-1 0 0 0,-10-16 0 0 0,9 11 5 0 0,0 0 0 0 0,1-1 0 0 0,1 0 0 0 0,1 0 0 0 0,1-1 0 0 0,-6-31 0 0 0,9 39-6 0 0,1-1 1 0 0,0 0 0 0 0,1 1 0 0 0,1-1-1 0 0,-1 0 1 0 0,2 1 0 0 0,-1-1-1 0 0,2 1 1 0 0,0-1 0 0 0,0 1 0 0 0,1 0-1 0 0,6-13 1 0 0,-4 14-17 0 0,0 2 0 0 0,0-1 1 0 0,1 0-1 0 0,0 1 0 0 0,0 1 0 0 0,1-1 1 0 0,0 1-1 0 0,1 0 0 0 0,-1 1 0 0 0,1 0 0 0 0,1 0 1 0 0,9-4-1 0 0,19-7-100 0 0,71-22 0 0 0,-56 21 42 0 0,65-20-303 0 0,64-25-818 0 0,-177 60 1174 0 0,0 1 0 0 0,0-1 0 0 0,0-1 0 0 0,0 1 1 0 0,0-1-1 0 0,-1 1 0 0 0,0-1 0 0 0,1-1 0 0 0,-2 1 1 0 0,1 0-1 0 0,0-1 0 0 0,2-5 0 0 0,2-5 24 0 0,0 0-1 0 0,9-26 1 0 0,-13 29-6 0 0,-2 6 16 0 0,0-1 0 0 0,0 0-1 0 0,0 0 1 0 0,-1 0 0 0 0,0 0-1 0 0,0 0 1 0 0,-1 0 0 0 0,0 0-1 0 0,0 0 1 0 0,-1 0 0 0 0,0 0 0 0 0,0 0-1 0 0,-1 0 1 0 0,-2-8 0 0 0,0 6 79 0 0,0-1-1 0 0,0 1 1 0 0,-1 0 0 0 0,-1 0 0 0 0,1 1 0 0 0,-1 0 0 0 0,-1 0 0 0 0,-12-13 0 0 0,16 18 54 0 0,1 2-137 0 0,0 0 1 0 0,0 0 0 0 0,0 0 0 0 0,0 0 0 0 0,0 0-1 0 0,0 0 1 0 0,0 0 0 0 0,-1 1 0 0 0,1-1 0 0 0,0 1 0 0 0,0 0-1 0 0,-1-1 1 0 0,1 1 0 0 0,0 0 0 0 0,0 0 0 0 0,-1 1-1 0 0,1-1 1 0 0,0 0 0 0 0,0 1 0 0 0,-1-1 0 0 0,1 1 0 0 0,0 0-1 0 0,0 0 1 0 0,0 0 0 0 0,0 0 0 0 0,0 0 0 0 0,0 0-1 0 0,0 0 1 0 0,0 1 0 0 0,1-1 0 0 0,-1 1 0 0 0,0 0-1 0 0,1-1 1 0 0,-1 1 0 0 0,1 0 0 0 0,0 0 0 0 0,-1 0 0 0 0,-1 3-1 0 0,-3 6-2 0 0,1 0 1 0 0,0 1-1 0 0,0-1 0 0 0,1 1 0 0 0,0 0 0 0 0,1 0 0 0 0,1 0 0 0 0,0 1 0 0 0,-1 12 1 0 0,1 11 21 0 0,6 67 1 0 0,36 154-59 0 0,-24-169 15 0 0,5-4 37 0 0,-19-80 96 0 0,7 6-74 0 0,-9-8-45 0 0,1-1 1 0 0,0 0-1 0 0,1 0 0 0 0,-1 1 1 0 0,0-1-1 0 0,0 0 0 0 0,0 0 1 0 0,1 0-1 0 0,-1 0 0 0 0,0 0 1 0 0,3 0-1 0 0,-3-1-3 0 0,-1 0 1 0 0,1 0-1 0 0,0 0 1 0 0,0 0-1 0 0,0 0 1 0 0,0-1-1 0 0,0 1 1 0 0,0 0-1 0 0,0-1 1 0 0,-1 1-1 0 0,1 0 0 0 0,0-1 1 0 0,0 1-1 0 0,-1-1 1 0 0,1 1-1 0 0,0-1 1 0 0,0 0-1 0 0,-1 1 1 0 0,1-1-1 0 0,-1 0 1 0 0,1 0-1 0 0,-1 1 1 0 0,1-1-1 0 0,-1 0 0 0 0,1 0 1 0 0,0-1-1 0 0,50-86 18 0 0,-37 62-9 0 0,0 1-1 0 0,1 0 0 0 0,2 1 0 0 0,25-28 1 0 0,-34 44-12 0 0,0 0 1 0 0,1 0-1 0 0,0 1 1 0 0,0 0 0 0 0,17-9-1 0 0,-21 14 19 0 0,1-1 0 0 0,-1 1 0 0 0,1 0-1 0 0,0 1 1 0 0,-1-1 0 0 0,1 1 0 0 0,0 0 0 0 0,0 0-1 0 0,0 1 1 0 0,0 0 0 0 0,0 0 0 0 0,10 2 0 0 0,-5 0 18 0 0,-1 0 0 0 0,0 1 0 0 0,0 1 0 0 0,0 0 0 0 0,0 0 1 0 0,-1 0-1 0 0,1 2 0 0 0,-1-1 0 0 0,0 1 0 0 0,-1 0 0 0 0,0 1 0 0 0,0 0 1 0 0,0 0-1 0 0,-1 1 0 0 0,0 0 0 0 0,0 0 0 0 0,-1 1 0 0 0,0 0 1 0 0,0 0-1 0 0,-1 0 0 0 0,-1 1 0 0 0,1-1 0 0 0,-1 1 0 0 0,4 17 0 0 0,-1 8-267 0 0,0 0-1 0 0,-2 1 1 0 0,0 58-1 0 0,-5-91-277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43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416 62 9681,'-19'-14'65,"-2"-2"254,-24-13 0,41 27 1662,-1 2-1588,-1 1-303,0 0 1,0 0-1,0 1 1,0 0-1,0 0 1,0 0-1,0 1 0,1 0 1,-1 0-1,1 0 1,0 1-1,0 0 1,0 0-1,0 0 1,1 1-1,-5 5 0,-11 12 320,1 2 0,-15 26 0,15-18-136,1 0-1,1 1 1,2 1 0,2 0 0,1 1 0,-12 59 0,11-17 248,3 0 1,0 86-1,9-149-471,2 0 0,-1 1 0,2-1 0,0 0 0,0 0-1,2-1 1,6 21 0,-5-24-65,0 0-1,0 0 1,0-1-1,2 0 1,-1 0-1,1 0 1,0-1-1,1 0 1,-1 0 0,13 8-1,-1-2-266,0-1 0,1-1-1,0-1 1,1-1 0,1 0 0,-1-2-1,2 0 1,-1-1 0,1-2 0,0 0-1,41 2 1,-41-6-602,1-1 0,-1-1-1,1-1 1,-1-1 0,0-2 0,0 0-1,25-9 1,-15 1-844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44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24 8733,'0'0'3994,"-2"-4"-3643,-7-9 89,6 7 13,9 10-61,26 31-128,-1 1-1,-1 1 1,-3 1 0,-1 2 0,-2 0 0,-1 2 0,32 85 0,-44-91-156,-1 1 0,-1 0 1,-2 0-1,-2 0 1,-2 1-1,-1 0 1,-2-1-1,-1 1 1,-8 46-1,3-53-67,-2-2-1,-11 33 0,14-46-39,3-13-91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45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55 153 6049 0 0,'0'0'179'0'0,"-3"0"-81"0"0,2-1-2 0 0,-5 0 22 0 0,-1 0 0 0 0,1 0 1 0 0,0-1-1 0 0,-8-3 0 0 0,14 5-118 0 0,-1 0 0 0 0,0 0-1 0 0,1-1 1 0 0,-1 1 0 0 0,1 0-1 0 0,-1-1 1 0 0,1 1 0 0 0,-1 0-1 0 0,1-1 1 0 0,-1 1 0 0 0,1-1-1 0 0,-1 1 1 0 0,1-1 0 0 0,-1 1-1 0 0,1-1 1 0 0,-1 1 0 0 0,1-1-1 0 0,0 1 1 0 0,-1-1 0 0 0,1 1-1 0 0,0-1 1 0 0,0 0 0 0 0,-1 1-1 0 0,1-1 1 0 0,0 0 0 0 0,0 1-1 0 0,0-1 1 0 0,0 0 0 0 0,0 1-1 0 0,0-1 1 0 0,0 0 0 0 0,0 1-1 0 0,0-1 1 0 0,0 0 0 0 0,0 1-1 0 0,1-1 1 0 0,-1 1 0 0 0,0-1-1 0 0,0 0 1 0 0,0 1 0 0 0,1-1-1 0 0,-1 1 1 0 0,0-1 0 0 0,1 0-1 0 0,-1 1 1 0 0,1-1 0 0 0,-1 1-1 0 0,1-1 1 0 0,-1 1 0 0 0,1 0-1 0 0,-1-1 1 0 0,1 1 0 0 0,-1-1-1 0 0,1 1 1 0 0,0-1 0 0 0,6-4 0 0 0,-1 0 1 0 0,1 1 0 0 0,0-1-1 0 0,0 1 1 0 0,1 0 0 0 0,-1 1-1 0 0,12-4 1 0 0,60-13 46 0 0,-25 7 34 0 0,90-26 948 0 0,-139 38 635 0 0,-10 0-1635 0 0,-1 0-1 0 0,1 1 1 0 0,0 0-1 0 0,0 0 1 0 0,0 0 0 0 0,0 1-1 0 0,0 0 1 0 0,0 0-1 0 0,-9 3 1 0 0,4-2 9 0 0,-132 37 982 0 0,138-38 2500 0 0,1 0-3438 0 0,-32 12-40 0 0,35-13-42 0 0,0 0 0 0 0,0 0 0 0 0,0 0 1 0 0,0 0-1 0 0,-1 0 0 0 0,1 0 0 0 0,0 0 0 0 0,0 0 0 0 0,0 0 0 0 0,0 0 0 0 0,-1 0 0 0 0,1 0 0 0 0,0 0 0 0 0,0 0 0 0 0,0 0 0 0 0,0 1 0 0 0,0-1 0 0 0,0 0 0 0 0,-1 0 0 0 0,1 0 0 0 0,0 0 0 0 0,0 0 0 0 0,0 0 0 0 0,0 0 0 0 0,0 1 0 0 0,0-1 0 0 0,0 0 0 0 0,0 0 0 0 0,-1 0 1 0 0,1 0-1 0 0,0 0 0 0 0,0 1 0 0 0,0-1 0 0 0,0 0 0 0 0,0 0 0 0 0,0 0 0 0 0,0 0 0 0 0,0 0 0 0 0,0 1 0 0 0,0-1 0 0 0,0 0 0 0 0,0 0 0 0 0,0 0 0 0 0,0 0 0 0 0,0 1 0 0 0,0-1 0 0 0,0 0 0 0 0,0 0 0 0 0,0 0 0 0 0,1 0 0 0 0,-1 1 0 0 0,11 1 6 0 0,19-4 9 0 0,340-51-1484 0 0,-338 48 562 0 0,-28 4 42 0 0,13-3-1238 0 0,-14 3 897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45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1 257 5256 0 0,'3'-19'369'0'0,"0"-1"-1"0"0,-1 0 0 0 0,-2 0 0 0 0,-1-23 0 0 0,1 40-272 0 0,0-1-1 0 0,1 1 1 0 0,-1 0-1 0 0,0-1 0 0 0,1 1 1 0 0,0-1-1 0 0,0 1 1 0 0,0 0-1 0 0,0-1 0 0 0,0 1 1 0 0,1 0-1 0 0,0 0 1 0 0,-1 0-1 0 0,1 0 0 0 0,0 0 1 0 0,0 1-1 0 0,1-1 1 0 0,-1 0-1 0 0,0 1 0 0 0,1 0 1 0 0,3-3-1 0 0,2-1 79 0 0,0 0 0 0 0,1 1-1 0 0,0-1 1 0 0,0 2 0 0 0,16-7-1 0 0,-1 4 143 0 0,1 2 1 0 0,0 0-1 0 0,42-2 0 0 0,-51 6-241 0 0,-2 0 37 0 0,0 0 0 0 0,0 1 0 0 0,0 0-1 0 0,-1 1 1 0 0,1 1 0 0 0,18 4-1 0 0,-27-4-27 0 0,0-1 1 0 0,0 1-1 0 0,0 0 0 0 0,0 0 0 0 0,0 1 0 0 0,-1-1 0 0 0,1 1 0 0 0,-1 0 0 0 0,0 1 0 0 0,0-1 0 0 0,0 0 0 0 0,0 1 0 0 0,0 0 0 0 0,-1 0 0 0 0,0 0 0 0 0,0 1 0 0 0,0-1 0 0 0,0 1 0 0 0,2 6 0 0 0,-1 1 60 0 0,0 0 1 0 0,-1 1-1 0 0,0-1 1 0 0,-1 1-1 0 0,-1 0 1 0 0,0-1-1 0 0,-1 1 1 0 0,-2 23 0 0 0,-1-12 78 0 0,-1 0 1 0 0,-1 0 0 0 0,-14 40 0 0 0,-1-20 76 0 0,-1-1 0 0 0,-2-1 1 0 0,-52 70-1 0 0,69-104-260 0 0,-18 25 288 0 0,-1-1 0 0 0,-1-2 1 0 0,-2 0-1 0 0,-54 44 1 0 0,79-71 240 0 0,-1 12-408 0 0,4-14-158 0 0,1 1 0 0 0,0 0 0 0 0,0-1 0 0 0,0 1 0 0 0,0 0 0 0 0,0-1 0 0 0,0 1 0 0 0,0-1 0 0 0,0 1 0 0 0,1-1 0 0 0,-1 0 0 0 0,0 0 0 0 0,1 0 0 0 0,-1 1 0 0 0,1-1-1 0 0,-1 0 1 0 0,1-1 0 0 0,0 1 0 0 0,0 0 0 0 0,-1 0 0 0 0,4 0 0 0 0,40 11 16 0 0,-42-12-19 0 0,37 5-15 0 0,1-2 0 0 0,0-1 0 0 0,44-5 0 0 0,16 1 2 0 0,146 13-35 0 0,-68-1-189 0 0,-172-10 76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46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60 175 6981,'-58'-140'2026,"56"136"676,7-12-1749,-4 14-914,0 1-1,0 0 1,0 0-1,0 0 1,0 0-1,0 0 0,0 0 1,1 1-1,-1-1 1,0 0-1,0 1 1,1-1-1,-1 0 0,0 1 1,1 0-1,-1-1 1,0 1-1,3 0 1,0-1 37,0 1 0,-1 0 0,1 1 0,0-1 0,0 1 0,6 2 0,3 1 124,-1 1 1,0 0-1,13 9 0,13 10 75,-1 1-1,-2 2 1,-1 1 0,-1 2-1,-1 2 1,53 68 0,-49-50-107,-2 1 0,-2 2 0,-3 0 0,34 89 0,-54-116-127,-1-1 0,-1 1 0,-1 0 0,-2 0 0,0 0 0,-2 1 0,-1 0 0,-1-1 0,-1 1 0,-1 0 0,-1-1 0,-2 0 0,-1 0 0,-1 0 0,-1 0 0,-22 48 0,13-45-485,-1 0 1,-1 0 0,-1-2-1,-1 0 1,-2-2 0,0 0 0,-2-2-1,-1-1 1,-40 28 0,-45 21-2468,52-36 1254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50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37 4188,'2'-15'112,"-2"12"229,-3-15 945,2 18-1270,0 0 0,0 1 0,0-1 0,0 1 1,0-1-1,0 1 0,1 0 0,-1-1 1,0 1-1,0 0 0,0 0 0,1 0 1,-1-1-1,0 1 0,1 0 0,-1 1 1,-5 4 92,5-5-100,1-1 0,-1 1 0,0 0 0,0 0 0,1-1 0,-1 1 0,1 0 0,-1 0 0,1 0 0,-1 0 0,1 0 0,-1 0 0,1 0 0,0 0 0,-1 1 359,-1 1-300,1-1-54,-1 0-1,1 1 1,0-1-1,0 0 1,0 0 0,1 0-1,-1 1 1,0-1-1,1 0 1,0 1-1,-1-1 1,1 0-1,0 1 1,0-1-1,0 1 1,1-1-1,-1 0 1,1 1-1,0 3 1,1-3 79,27 0 798,-26-4-416,2 0-334,-1 0-1,1 0 1,0-1 0,-1 0 0,1 0-1,-1 0 1,0 0 0,1-1 0,4-4-1,-9 7-139,0 0-1,1 0 0,-1 0 1,0 0-1,0 0 0,0 0 0,0 0 1,0 0-1,0 0 0,0 0 1,0-1-1,1 1 0,-1 0 1,0 0-1,0 0 0,0 0 1,0 0-1,0 0 0,0 0 1,0-1-1,0 1 0,0 0 1,0 0-1,0 0 0,0 0 1,0 0-1,0-1 0,0 1 0,0 0 1,0 0-1,0 0 0,0 0 1,0 0-1,0-1 0,0 1 1,0 0-1,0 0 0,0 0 1,0 0-1,0 0 0,0 0 1,0 0-1,-1-1 0,1 1 1,0 0-1,-8-1 0,-11 3-14,9 2 9,-1 0 0,1 0 1,0 1-1,0 0 0,1 1 0,-1 0 0,1 1 0,1 0 1,-1 0-1,-9 11 0,14-14 3,1 0 0,0 0 0,0 0-1,0 1 1,1-1 0,-1 1 0,1-1 0,0 1-1,1 0 1,-3 9 0,4-10 1,-1-1 1,1 0-1,0 1 0,0-1 0,1 0 1,-1 0-1,1 1 0,0-1 0,-1 0 0,1 0 1,1 0-1,-1 0 0,0 0 0,1 0 1,0 0-1,-1 0 0,1-1 0,3 4 1,-2-4-3,-1 1 0,1-1 0,0 0 0,0-1 0,0 1 1,0 0-1,0-1 0,0 0 0,0 0 0,0 0 0,1 0 1,-1 0-1,0 0 0,1-1 0,-1 0 0,0 0 1,1 0-1,-1 0 0,6-1 0,4-1-14,0 0 1,1-1-1,18-6 1,-25 6 21,1 0 1,-1-1 0,0 0-1,0 0 1,-1-1-1,1 0 1,6-6 0,-10 8 862,1-18-745,-3 19-126,-1-1 0,1 1 0,0-1 1,-1 1-1,0-1 0,1 0 0,-1 1 0,0-5 1,-1 4-15,0-1 1,0 0 0,0 1 0,-1-1-1,1 1 1,-1-1 0,0 1-1,0 0 1,0 0 0,0 0 0,-6-6-1,-1 5-237,1 3 122,1 0 0,0 1 1,-1 0-1,1 1 1,0-1-1,-1 1 0,-10 3 1,-15 11-727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5:50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0 6597,'-26'7'143,"1"-2"1,-1 0 0,-29 0-1,51-5 483,0 1-334,4-1-286,-15 2 370,10 1-17,11 1 175,10 2 101,-1 1 1,20 11-1,-29-14-491,0 1 1,0-1-1,-1 1 0,0 0 1,0 0-1,0 0 0,0 1 1,5 8-1,-1-1 176,-1 2-1,-1-1 0,0 1 1,7 20-1,-12-28-227,0 0-1,-1 0 1,0 0 0,0 0-1,0 1 1,-1-1 0,0 0-1,0 0 1,-1 1-1,0-1 1,0 0 0,-3 8-1,0-3-106,-1 0-1,-1 0 1,0 0-1,0-1 1,-1 0 0,-1 0-1,0 0 1,0-1-1,-1-1 1,0 1-1,-1-1 1,0-1-1,-12 9 1,-5-1-756,0 0 0,-1-2 1,-1-1-1,-42 13 1,8-6-941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2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117 213 2172 0 0,'-1'-6'130'0'0,"1"0"0"0"0,-1 0 1 0 0,0 0-1 0 0,-1 0 0 0 0,0 0 0 0 0,-2-6 0 0 0,2 9 101 0 0,2 2-219 0 0,0 1 0 0 0,-1 0 0 0 0,1 0 0 0 0,0-1 0 0 0,-1 1 0 0 0,1 0 0 0 0,0 0 0 0 0,0-1 0 0 0,-1 1 0 0 0,1 0 0 0 0,0-1 0 0 0,0 1 0 0 0,0 0 0 0 0,-1-1 0 0 0,1 1 0 0 0,0 0 0 0 0,0-1 0 0 0,0 1 0 0 0,0 0 0 0 0,0-1 0 0 0,0 1 0 0 0,-1-1 1 0 0,1 1-1 0 0,0-1 0 0 0,0 1 2 0 0,0-1 0 0 0,0 1 0 0 0,0 0 0 0 0,0-1 0 0 0,0 1 0 0 0,0-1 0 0 0,0 1 0 0 0,0 0 0 0 0,0-1 0 0 0,0 1 0 0 0,-1 0 0 0 0,1-1 0 0 0,0 1 0 0 0,0 0 0 0 0,0-1 0 0 0,-1 1 0 0 0,1 0 0 0 0,0-1 0 0 0,-1 1 0 0 0,1 0 0 0 0,0 0 0 0 0,0-1 0 0 0,-1 1 0 0 0,0 0 0 0 0,0-1 2 0 0,0 0 0 0 0,0 0 0 0 0,0 0 1 0 0,0 0-1 0 0,0 0 0 0 0,0 0 0 0 0,0 0 0 0 0,0 0 0 0 0,0 0 0 0 0,-1-2 0 0 0,0 0 101 0 0,1 3-101 0 0,1-1 1 0 0,-1 1-1 0 0,1-1 0 0 0,-1 1 1 0 0,1-1-1 0 0,-1 1 0 0 0,1 0 1 0 0,-1-1-1 0 0,0 1 0 0 0,1-1 1 0 0,-1 1-1 0 0,1 0 0 0 0,-1 0 1 0 0,0-1-1 0 0,1 1 0 0 0,-1 0 1 0 0,0 0-1 0 0,0 0 0 0 0,1 0 0 0 0,-1 0 1 0 0,0 0-1 0 0,1 0 0 0 0,-1 0 1 0 0,-1 0-1 0 0,1 3 15 0 0,0-1-1 0 0,0 1 1 0 0,1 0-1 0 0,-1-1 1 0 0,1 1-1 0 0,-1 0 1 0 0,1 0-1 0 0,0 0 1 0 0,0-1 0 0 0,0 1-1 0 0,1 5 1 0 0,0 5 56 0 0,-7 105 230 0 0,-23 138 0 0 0,7-93-260 0 0,20-145-59 0 0,1 1-1 0 0,2 20 1 0 0,-1-33 7 0 0,1 1 1 0 0,-1-1 0 0 0,2 1-1 0 0,-1-1 1 0 0,1 1 0 0 0,0-1-1 0 0,0 0 1 0 0,1 0 0 0 0,4 8-1 0 0,-6-12-1 0 0,1 0 0 0 0,-1 0 0 0 0,1 0 0 0 0,-1 0 0 0 0,1 0 0 0 0,0 0 0 0 0,0-1 0 0 0,0 1-1 0 0,0-1 1 0 0,0 1 0 0 0,0-1 0 0 0,0 0 0 0 0,0 0 0 0 0,1 0 0 0 0,-1 0 0 0 0,0 0 0 0 0,1-1 0 0 0,3 2 0 0 0,-2-2-3 0 0,0 0 1 0 0,0 0-1 0 0,0 0 0 0 0,0-1 1 0 0,0 1-1 0 0,0-1 1 0 0,0 0-1 0 0,0 0 1 0 0,0-1-1 0 0,6-2 1 0 0,-1 0-4 0 0,0-1 1 0 0,0-1 0 0 0,-1 0 0 0 0,1 0 0 0 0,-1-1 0 0 0,0 0 0 0 0,-1 0-1 0 0,8-10 1 0 0,11-19-3 0 0,-2-1 0 0 0,-2-1 0 0 0,18-43 0 0 0,-13 15 9 0 0,28-112 0 0 0,-33 101-17 0 0,-21 73 658 0 0,-4 56-597 0 0,-3 47-59 0 0,6-86 1 0 0,1 1 0 0 0,0-1-1 0 0,1 0 1 0 0,0 0 0 0 0,7 21 0 0 0,-5-21-9 0 0,1 0 0 0 0,1 0 0 0 0,0-1 1 0 0,1 0-1 0 0,0 0 0 0 0,1 0 1 0 0,16 18-1 0 0,-20-26 2 0 0,1 0 0 0 0,-1 0 0 0 0,1-1-1 0 0,0 1 1 0 0,0-1 0 0 0,0 0 0 0 0,1 0 0 0 0,-1-1 0 0 0,1 0 0 0 0,-1 0 0 0 0,1 0 0 0 0,0 0-1 0 0,0-1 1 0 0,0 0 0 0 0,0 0 0 0 0,0-1 0 0 0,0 0 0 0 0,0 0 0 0 0,0 0 0 0 0,8-2 0 0 0,-6 0 16 0 0,0 0 0 0 0,0 0 0 0 0,0-1 0 0 0,0 0 0 0 0,0-1 0 0 0,0 0 1 0 0,-1 0-1 0 0,0-1 0 0 0,0 0 0 0 0,0 0 0 0 0,-1 0 0 0 0,1-1 0 0 0,9-12 0 0 0,-1 0 30 0 0,0 0 1 0 0,-2-2-1 0 0,20-37 0 0 0,-20 29 35 0 0,-2-1 0 0 0,-2 0 0 0 0,0 0 0 0 0,-2-1 0 0 0,4-35 0 0 0,-7 31-16 0 0,-1 0 1 0 0,-2 0-1 0 0,-4-41 1 0 0,2 65-82 0 0,-1 1 0 0 0,0-1 1 0 0,0 1-1 0 0,-1 0 0 0 0,0 0 1 0 0,-1 0-1 0 0,0 0 1 0 0,0 1-1 0 0,-1 0 0 0 0,-7-11 1 0 0,10 16-300 0 0,2 3 306 0 0,-1 0 0 0 0,1 0 0 0 0,-1 0 1 0 0,1 0-1 0 0,0 0 0 0 0,-1 0 0 0 0,1-1 0 0 0,-1 1 0 0 0,1 0 0 0 0,0 0 1 0 0,-1 0-1 0 0,1 0 0 0 0,0-1 0 0 0,-1 1 0 0 0,1 0 0 0 0,0 0 1 0 0,-1-1-1 0 0,1 1 0 0 0,0 0 0 0 0,0 0 0 0 0,-1-1 0 0 0,1 1 0 0 0,0 0 1 0 0,0-1-1 0 0,-1 1 0 0 0,-10-10-1843 0 0,-4 4 1122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3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433 568 1596 0 0,'3'-4'129'0'0,"0"0"-1"0"0,0 0 0 0 0,0-1 1 0 0,-1 1-1 0 0,0 0 1 0 0,1-1-1 0 0,-2 0 0 0 0,1 1 1 0 0,0-1-1 0 0,-1 0 1 0 0,0 0-1 0 0,0 0 0 0 0,-1 0 1 0 0,1 0-1 0 0,-1 0 1 0 0,0 0-1 0 0,0 0 0 0 0,-2-10 1 0 0,0 12-51 0 0,0-1 1 0 0,-1 1-1 0 0,1-1 1 0 0,-1 1 0 0 0,1 0-1 0 0,-1 0 1 0 0,0 0-1 0 0,0 0 1 0 0,0 1 0 0 0,0-1-1 0 0,-1 1 1 0 0,1 0-1 0 0,-1-1 1 0 0,0 2 0 0 0,1-1-1 0 0,-6-2 1 0 0,1 3-55 0 0,-1-1 1 0 0,1 1-1 0 0,-1 0 1 0 0,1 1-1 0 0,-1 0 0 0 0,1 0 1 0 0,-1 1-1 0 0,1 0 1 0 0,0 0-1 0 0,-1 1 1 0 0,1 0-1 0 0,0 0 0 0 0,0 1 1 0 0,0 0-1 0 0,0 1 1 0 0,1 0-1 0 0,-10 6 1 0 0,-3 3 16 0 0,0 1 0 0 0,1 0 0 0 0,0 2 1 0 0,-29 32-1 0 0,34-33 2 0 0,2 0-1 0 0,0 1 1 0 0,0 0 0 0 0,2 1 0 0 0,0 0-1 0 0,1 1 1 0 0,0 0 0 0 0,2 0-1 0 0,0 1 1 0 0,1 0 0 0 0,-4 24 0 0 0,10-41-42 0 0,-1 1-1 0 0,1-1 1 0 0,0 1 0 0 0,0 0 0 0 0,0-1 0 0 0,0 1 0 0 0,0 0 0 0 0,1-1 0 0 0,-1 1 0 0 0,1-1 0 0 0,-1 1 0 0 0,1-1 0 0 0,0 1 0 0 0,0-1 0 0 0,0 1 0 0 0,0-1 0 0 0,1 0 0 0 0,-1 0 0 0 0,1 1 0 0 0,-1-1-1 0 0,1 0 1 0 0,0 0 0 0 0,0-1 0 0 0,0 1 0 0 0,0 0 0 0 0,0-1 0 0 0,0 1 0 0 0,0-1 0 0 0,1 1 0 0 0,2 0 0 0 0,1 0 2 0 0,0 0-1 0 0,0 0 1 0 0,0-1-1 0 0,1 0 1 0 0,-1 0-1 0 0,1-1 1 0 0,-1 0-1 0 0,1 0 1 0 0,-1 0-1 0 0,1-1 1 0 0,10-2 0 0 0,10-4-4 0 0,1-2 1 0 0,-1-1-1 0 0,-1-1 0 0 0,0-1 1 0 0,-1-1-1 0 0,0-1 1 0 0,-1-2-1 0 0,0 0 1 0 0,32-30-1 0 0,-42 32 17 0 0,-1 0 0 0 0,0-1 0 0 0,-1 0 0 0 0,0-1-1 0 0,-1-1 1 0 0,-1 1 0 0 0,-1-2 0 0 0,0 0 0 0 0,-1 0-1 0 0,-1 0 1 0 0,-1-1 0 0 0,-1 0 0 0 0,0 0 0 0 0,-2 0-1 0 0,0-1 1 0 0,-1 1 0 0 0,-1-1 0 0 0,0 1 0 0 0,-2-1-1 0 0,-4-26 1 0 0,-1 11 217 0 0,-1 0 0 0 0,-3 0 1 0 0,0 1-1 0 0,-2 1 0 0 0,-2 0 0 0 0,-26-46 0 0 0,38 75 20 0 0,2 3-246 0 0,0 0 0 0 0,0 1 0 0 0,0-1 0 0 0,-1 0 0 0 0,1 0 0 0 0,0 0 0 0 0,-1 1 0 0 0,1-1 0 0 0,0 0 0 0 0,-1 0 0 0 0,1 1 0 0 0,-1-1-1 0 0,1 0 1 0 0,-1 1 0 0 0,0-1 0 0 0,1 1 0 0 0,-1-1 0 0 0,0 0 0 0 0,1 1 0 0 0,-1-1 0 0 0,0 1 0 0 0,1 0 0 0 0,-1-1 0 0 0,0 1 0 0 0,0 0 0 0 0,0-1 0 0 0,1 1 0 0 0,-1 0 0 0 0,0 0 0 0 0,0 0 0 0 0,0 0 0 0 0,0 0-1 0 0,1 0 1 0 0,-1 0 0 0 0,0 0 0 0 0,0 0 0 0 0,0 0 0 0 0,0 0 0 0 0,0 0 0 0 0,1 1 0 0 0,-1-1 0 0 0,0 0 0 0 0,0 1 0 0 0,1-1 0 0 0,-1 0 0 0 0,0 1 0 0 0,0-1 0 0 0,1 1 0 0 0,-1-1 0 0 0,0 1 0 0 0,1 0 0 0 0,-1-1-1 0 0,1 1 1 0 0,-1 0 0 0 0,1-1 0 0 0,-1 1 0 0 0,1 0 0 0 0,-1 1 0 0 0,-4 9-4 0 0,1 0 0 0 0,0 0-1 0 0,1 1 1 0 0,0-1 0 0 0,1 1 0 0 0,-1 14 0 0 0,-2 76 0 0 0,5-82-4 0 0,14 438 146 0 0,-11-409-110 0 0,-3-41-29 0 0,3 51 59 0 0,12 60-1 0 0,-12-101-60 0 0,1-1 0 0 0,1 1 0 0 0,1-1 1 0 0,0 0-1 0 0,1 0 0 0 0,1-1 0 0 0,17 28 0 0 0,-21-38-155 0 0,1 0 0 0 0,0 0 0 0 0,1 0 0 0 0,-1 0 0 0 0,1-1 0 0 0,0 0 0 0 0,0 0 0 0 0,1-1 0 0 0,-1 1 0 0 0,1-2 0 0 0,0 1 0 0 0,0-1 0 0 0,0 0 0 0 0,1 0 0 0 0,-1-1 0 0 0,1 1 0 0 0,0-2 0 0 0,-1 1 0 0 0,1-1 0 0 0,0-1 0 0 0,0 1 0 0 0,0-1 0 0 0,0-1 0 0 0,0 1 0 0 0,-1-1 0 0 0,16-4 0 0 0,7-4-814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3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36 2872 0 0,'1'-3'96'0'0,"-1"3"-130"0"0,3-14 304 0 0,-3 14-253 0 0,0-1 0 0 0,0 1 0 0 0,0 0-1 0 0,0-1 1 0 0,0 1 0 0 0,0 0 0 0 0,1-1 0 0 0,-1 1 0 0 0,0 0-1 0 0,0-1 1 0 0,0 1 0 0 0,0-1 0 0 0,-1 1 0 0 0,1 0-1 0 0,0-1 1 0 0,0 1 0 0 0,0 0 0 0 0,0-1 0 0 0,0 1-1 0 0,0 0 1 0 0,0-1 0 0 0,-1 1 0 0 0,1 0 0 0 0,0-1 0 0 0,0 1-1 0 0,-1 0 1 0 0,1 0 0 0 0,0-1 0 0 0,0 1 0 0 0,-1 0-1 0 0,1 0 1 0 0,-1-1 409 0 0,-1 0-227 0 0,2 0-188 0 0,-11-3 348 0 0,11 4-322 0 0,-1 0 1 0 0,1 0-1 0 0,0-1 1 0 0,0 1-1 0 0,-1 0 1 0 0,1 0-1 0 0,0 0 1 0 0,0 0 0 0 0,-1 0-1 0 0,1 0 1 0 0,0 0-1 0 0,0 0 1 0 0,-1 0-1 0 0,1 0 1 0 0,0 0-1 0 0,0 0 1 0 0,-1 0 0 0 0,1 0-1 0 0,0 0 1 0 0,0 0-1 0 0,0 0 1 0 0,-1 0-1 0 0,1 1 1 0 0,0-1-1 0 0,0 0 1 0 0,-1 0 0 0 0,1 0-1 0 0,0 0 1 0 0,0 0-1 0 0,0 1 1 0 0,-1-1-1 0 0,1 0 1 0 0,0 0-1 0 0,0 0 1 0 0,0 0 0 0 0,0 1-1 0 0,0-1 1 0 0,-1 0-1 0 0,1 0 1 0 0,0 1-1 0 0,0-1 1 0 0,0 0-1 0 0,0 0 1 0 0,0 1 0 0 0,0-1-1 0 0,0 0 1 0 0,0 1-1 0 0,0-1-26 0 0,0 0-1 0 0,0 1 0 0 0,0-1 0 0 0,0 1 1 0 0,1-1-1 0 0,-1 0 0 0 0,0 1 0 0 0,0-1 1 0 0,0 0-1 0 0,1 1 0 0 0,-1-1 0 0 0,0 0 1 0 0,0 1-1 0 0,1-1 0 0 0,-1 0 0 0 0,0 0 1 0 0,0 1-1 0 0,1-1 0 0 0,-1 0 0 0 0,0 0 1 0 0,1 0-1 0 0,-1 1 0 0 0,1-1 0 0 0,-1 0 1 0 0,0 0-1 0 0,1 0 0 0 0,0 0-96 0 0,-1 0 0 0 0,0 1 0 0 0,1-1-1 0 0,-1 0 1 0 0,1 0 0 0 0,-1 0 0 0 0,0 0 0 0 0,1 1-1 0 0,-1-1 1 0 0,0 0 0 0 0,1 0 0 0 0,-1 1 0 0 0,0-1 0 0 0,0 0-1 0 0,1 0 1 0 0,-1 1 0 0 0,0-1 0 0 0,0 0 0 0 0,1 1-1 0 0,-1-1 1 0 0,0 0 0 0 0,0 1 0 0 0,0-1 0 0 0,0 1-1 0 0,1-1 1 0 0,-1 1 0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3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36 2872 0 0,'0'0'2680'0'0,"-2"2"-2349"0"0,1-2-317 0 0,1 1-1 0 0,-1-1 1 0 0,1 0-1 0 0,0 0 1 0 0,-1 0-1 0 0,1 0 1 0 0,0 1-1 0 0,-1-1 1 0 0,1 0-1 0 0,0 0 1 0 0,-1 1-1 0 0,1-1 1 0 0,0 0-1 0 0,0 1 0 0 0,-1-1 1 0 0,1 0-1 0 0,0 0 1 0 0,0 1-1 0 0,-1-1 1 0 0,1 1-1 0 0,0-1 1 0 0,0 0-1 0 0,0 1 1 0 0,0-1-1 0 0,0 0 1 0 0,0 1-1 0 0,0-1 1 0 0,0 1-1 0 0,0-1 1 0 0,0 0-1 0 0,0 1 1 0 0,0-1-1 0 0,0 1 1 0 0,0-1-1 0 0,0 0 1 0 0,0 1-1 0 0,0-1 1 0 0,0 1-1 0 0,0-1 1 0 0,1 0-1 0 0,-1 1 1 0 0,0-1-1 0 0,0 0 1 0 0,0 1-1 0 0,1-1 0 0 0,-1 0 1 0 0,0 1-1 0 0,0-1 1 0 0,1 1-1 0 0,2 0 19 0 0,-1 0-1 0 0,1 1 0 0 0,0-1 1 0 0,0 0-1 0 0,-1 0 0 0 0,1-1 1 0 0,0 1-1 0 0,4 0 0 0 0,10 0 3 0 0,-1 0 0 0 0,1 0 0 0 0,0-2 1 0 0,-1 0-1 0 0,22-5 0 0 0,84-24-321 0 0,-82 19-133 0 0,-13 3-137 0 0,-4-2-191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7.5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80 428 0 0,'0'0'3100'0'0,"-1"-4"-3006"0"0,1 3-88 0 0,-5-29 73 0 0,5 28-78 0 0,0 1 1 0 0,0-1-1 0 0,-1 1 0 0 0,1 0 1 0 0,-1-1-1 0 0,1 1 1 0 0,-1 0-1 0 0,1-1 1 0 0,-1 1-1 0 0,0 0 1 0 0,0 0-1 0 0,1 0 1 0 0,-1 0-1 0 0,0 0 0 0 0,0 0 1 0 0,0 0-1 0 0,0 0 1 0 0,0 0-1 0 0,-3-1 1 0 0,4 2-3 0 0,0 0 1 0 0,-1 0 0 0 0,1 0-1 0 0,0 0 1 0 0,-1 0 0 0 0,1 0-1 0 0,-1 0 1 0 0,1 1-1 0 0,0-1 1 0 0,0 0 0 0 0,-1 0-1 0 0,1 0 1 0 0,0 0 0 0 0,-1 1-1 0 0,1-1 1 0 0,0 0 0 0 0,0 0-1 0 0,-1 1 1 0 0,1-1-1 0 0,0 0 1 0 0,0 1 0 0 0,0-1-1 0 0,-1 0 1 0 0,1 1 0 0 0,0-1-1 0 0,0 0 1 0 0,0 1 0 0 0,0-1-1 0 0,0 0 1 0 0,0 1-1 0 0,0-1 1 0 0,0 0 0 0 0,0 1-1 0 0,0-1 1 0 0,0 0 0 0 0,0 1-1 0 0,0 0 1 0 0,-1 18-2 0 0,1-16 2 0 0,2 78 2 0 0,24 147 1 0 0,-26-223-2 0 0,8 40 0 0 0,1-1 1 0 0,20 58 0 0 0,-28-99-2 0 0,1 1 0 0 0,-1-1 0 0 0,1 1 1 0 0,-1-1-1 0 0,1 0 0 0 0,0 0 0 0 0,0 0 0 0 0,1 0 0 0 0,-1 0 0 0 0,1 0 0 0 0,-1-1 0 0 0,1 1 1 0 0,0-1-1 0 0,0 0 0 0 0,0 0 0 0 0,0 0 0 0 0,0 0 0 0 0,0 0 0 0 0,1-1 0 0 0,-1 1 1 0 0,1-1-1 0 0,-1 0 0 0 0,1 0 0 0 0,3 0 0 0 0,-2 0-1 0 0,1-1 0 0 0,-1-1 0 0 0,0 1 0 0 0,0-1 0 0 0,1 0 0 0 0,-1 0 0 0 0,0 0-1 0 0,0-1 1 0 0,0 1 0 0 0,0-1 0 0 0,0-1 0 0 0,-1 1 0 0 0,1-1 0 0 0,-1 0 0 0 0,1 0 0 0 0,4-4 0 0 0,3-2 3 0 0,-1-2 0 0 0,0 0 0 0 0,0 0 1 0 0,-1-1-1 0 0,-1 0 0 0 0,0 0 0 0 0,-1-1 0 0 0,0-1 1 0 0,-1 1-1 0 0,0-1 0 0 0,-1-1 0 0 0,0 1 0 0 0,-2-1 1 0 0,0 0-1 0 0,5-30 0 0 0,-7 2 9 0 0,-1 18-28 0 0,1 1 1 0 0,8-39-1 0 0,22 176-19 0 0,-22-82 29 0 0,2-2 0 0 0,1 0 0 0 0,1 0 0 0 0,21 31 0 0 0,-28-50-26 0 0,1 1 0 0 0,1-1 0 0 0,-1 0 0 0 0,2 0 0 0 0,-1-1 1 0 0,1-1-1 0 0,1 1 0 0 0,-1-2 0 0 0,1 0 0 0 0,1 0 0 0 0,-1-1 0 0 0,24 9 1 0 0,-28-12 15 0 0,0-1 0 0 0,1 0 1 0 0,-1-1-1 0 0,1 0 0 0 0,-1 0 0 0 0,1-1 1 0 0,0 0-1 0 0,-1 0 0 0 0,1 0 1 0 0,-1-1-1 0 0,1 0 0 0 0,-1-1 1 0 0,1 0-1 0 0,-1 0 0 0 0,0 0 1 0 0,0-1-1 0 0,0 0 0 0 0,0-1 0 0 0,0 1 1 0 0,-1-1-1 0 0,1-1 0 0 0,-1 1 1 0 0,6-7-1 0 0,1-1 25 0 0,-1-1 0 0 0,0-1 0 0 0,-1 0 0 0 0,0 0 0 0 0,-1-1 0 0 0,-1-1 0 0 0,-1 1 0 0 0,12-30 0 0 0,-9 14-2 0 0,-2-1-1 0 0,-1 1 1 0 0,-1-2 0 0 0,-2 1 0 0 0,-1 0-1 0 0,-2-1 1 0 0,-1 0 0 0 0,-1 1 0 0 0,-2-1 0 0 0,-10-49-1 0 0,11 77-94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8.3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98 280 0 0,'0'0'588'0'0,"5"5"-430"0"0,7 9-80 0 0,-1 0 0 0 0,-1 1-1 0 0,0 1 1 0 0,14 28 0 0 0,-8-9 181 0 0,15 53-1 0 0,-19-48 232 0 0,18 40 0 0 0,-28-76-422 0 0,1 1-8 0 0,0 0-45 0 0,0 0 0 0 0,1-1-1 0 0,0 1 1 0 0,0 0 0 0 0,0-1-1 0 0,0 0 1 0 0,1 0 0 0 0,0 0 0 0 0,-1-1-1 0 0,9 5 1 0 0,-11-7-10 0 0,1 0 0 0 0,-1 0-1 0 0,0 0 1 0 0,1-1 0 0 0,-1 1 0 0 0,1-1-1 0 0,-1 1 1 0 0,1-1 0 0 0,0 0 0 0 0,-1 0 0 0 0,1 0-1 0 0,-1 0 1 0 0,1-1 0 0 0,-1 1 0 0 0,1-1 0 0 0,-1 1-1 0 0,1-1 1 0 0,-1 0 0 0 0,0 0 0 0 0,1 0 0 0 0,-1 0-1 0 0,0 0 1 0 0,0-1 0 0 0,1 1 0 0 0,-1-1-1 0 0,0 1 1 0 0,-1-1 0 0 0,1 0 0 0 0,2-2 0 0 0,3-4 14 0 0,0-1 1 0 0,-1 1-1 0 0,0-1 1 0 0,-1 0-1 0 0,1 0 1 0 0,-2-1-1 0 0,1 0 1 0 0,-2 0-1 0 0,1 0 1 0 0,-1 0-1 0 0,-1 0 1 0 0,1-1-1 0 0,-2 1 1 0 0,0-1-1 0 0,0 1 1 0 0,-1-1-1 0 0,0 0 1 0 0,-1 1-1 0 0,-3-19 1 0 0,0 7 48 0 0,-1-1 1 0 0,-2 1 0 0 0,0 0 0 0 0,-1 1 0 0 0,-2 0 0 0 0,0 0 0 0 0,-1 1 0 0 0,-15-21 0 0 0,21 35-18 0 0,0-1 0 0 0,0 1 0 0 0,0 1 0 0 0,-1-1 0 0 0,0 1 0 0 0,0 0 0 0 0,-1 0 0 0 0,1 0 1 0 0,-1 1-1 0 0,-10-5 0 0 0,13 8 6 0 0,-3 3-83 0 0,-3 3 26 0 0,0 0-1 0 0,0 1 1 0 0,1 0 0 0 0,0 0-1 0 0,0 1 1 0 0,0 0-1 0 0,1 1 1 0 0,-15 16 0 0 0,13-11-3 0 0,0 0-1 0 0,0 1 1 0 0,1 0 0 0 0,1 1 0 0 0,-11 25 0 0 0,17-34 5 0 0,0-1-1 0 0,1 1 0 0 0,-1 0 1 0 0,1 0-1 0 0,0-1 1 0 0,1 1-1 0 0,-1 0 1 0 0,1 0-1 0 0,0 0 1 0 0,1 0-1 0 0,-1 0 0 0 0,1-1 1 0 0,0 1-1 0 0,1 0 1 0 0,3 9-1 0 0,-2-7-2 0 0,1-1 0 0 0,1 1 0 0 0,-1-1 0 0 0,1 0 0 0 0,0 0 0 0 0,1-1 0 0 0,0 0 0 0 0,0 0 0 0 0,13 11 0 0 0,-5-7 5 0 0,0-1 0 0 0,1 0 1 0 0,1-1-1 0 0,-1-1 0 0 0,1 0 0 0 0,0-1 1 0 0,1-1-1 0 0,-1 0 0 0 0,1-1 0 0 0,20 2 0 0 0,-21-6 0 0 0,0 0-1 0 0,0-1 0 0 0,1 0 1 0 0,-1-1-1 0 0,-1-1 0 0 0,1-1 1 0 0,0 0-1 0 0,-1-1 0 0 0,0-1 1 0 0,0 0-1 0 0,0-1 0 0 0,-1 0 1 0 0,0-2-1 0 0,-1 1 0 0 0,1-2 1 0 0,-2 0-1 0 0,1 0 0 0 0,-2-1 1 0 0,21-24-1 0 0,-26 27 16 0 0,-1-1 0 0 0,0 1 0 0 0,0-1 0 0 0,-1 1 0 0 0,-1-2 0 0 0,1 1-1 0 0,-1 0 1 0 0,-1 0 0 0 0,0-1 0 0 0,0 0 0 0 0,-1 1 0 0 0,0-1 0 0 0,0 0 0 0 0,-1 0 0 0 0,-1 1 0 0 0,0-1-1 0 0,0 0 1 0 0,-1 1 0 0 0,-5-18 0 0 0,7 25-16 0 0,-1 1 0 0 0,1-1 0 0 0,-1 0 0 0 0,0 1 0 0 0,0-1 0 0 0,1 1 0 0 0,-1-1 0 0 0,0 1 0 0 0,0 0 0 0 0,-1-1 0 0 0,1 1 0 0 0,0 0 0 0 0,0 0 0 0 0,0 0 0 0 0,-3-1 0 0 0,4 1-3 0 0,0 1 0 0 0,-1 0-1 0 0,1 0 1 0 0,-1 0-1 0 0,1 0 1 0 0,0 0-1 0 0,-1 0 1 0 0,1 0 0 0 0,-1 0-1 0 0,1 0 1 0 0,0 0-1 0 0,-1 0 1 0 0,1 0-1 0 0,-1 0 1 0 0,1 0-1 0 0,0 0 1 0 0,-1 0 0 0 0,1 0-1 0 0,0 0 1 0 0,-1 0-1 0 0,1 1 1 0 0,-1-1-1 0 0,1 0 1 0 0,0 0 0 0 0,-1 0-1 0 0,1 1 1 0 0,0-1-1 0 0,0 0 1 0 0,-1 1-1 0 0,1-1 1 0 0,0 0-1 0 0,0 0 1 0 0,-1 1 0 0 0,1-1-1 0 0,0 0 1 0 0,0 1-1 0 0,0-1 1 0 0,-1 1-1 0 0,1-1 1 0 0,0 0 0 0 0,0 1-1 0 0,0-1 1 0 0,0 1-1 0 0,0-1 1 0 0,0 0-1 0 0,0 1 1 0 0,0-1-1 0 0,0 1 1 0 0,0-1 0 0 0,0 0-1 0 0,0 1 1 0 0,0-1-1 0 0,0 1 1 0 0,0 3-3 0 0,1 1 1 0 0,-1-1 0 0 0,0 1-1 0 0,1-1 1 0 0,0 0-1 0 0,0 1 1 0 0,0-1 0 0 0,1 0-1 0 0,0 0 1 0 0,-1 0-1 0 0,1 0 1 0 0,1 0 0 0 0,-1 0-1 0 0,1 0 1 0 0,-1-1 0 0 0,1 1-1 0 0,0-1 1 0 0,0 0-1 0 0,0 0 1 0 0,1 0 0 0 0,6 4-1 0 0,-5-3-5 0 0,1 0 0 0 0,1-1 0 0 0,-1 0 0 0 0,0 0-1 0 0,1 0 1 0 0,-1-1 0 0 0,1 0 0 0 0,0 0 0 0 0,0-1 0 0 0,0 0 0 0 0,0 0-1 0 0,-1-1 1 0 0,12 0 0 0 0,-1-2-1 0 0,1 0 1 0 0,0-2-1 0 0,-1 0 0 0 0,0-1 0 0 0,0-1 1 0 0,17-8-1 0 0,-32 13 11 0 0,-1 0 0 0 0,0 1 0 0 0,1-1 0 0 0,-1 0-1 0 0,1 1 1 0 0,-1-1 0 0 0,1 1 0 0 0,-1-1 0 0 0,1 1 0 0 0,0 0 0 0 0,-1 0 0 0 0,1-1 0 0 0,-1 1 0 0 0,1 0 0 0 0,2 1 0 0 0,-3 0-1 0 0,0-1 1 0 0,0 1 0 0 0,0 0-1 0 0,0 0 1 0 0,0 0 0 0 0,0 0-1 0 0,-1 0 1 0 0,1 0 0 0 0,0 1-1 0 0,-1-1 1 0 0,1 0 0 0 0,-1 0-1 0 0,1 0 1 0 0,-1 1 0 0 0,1-1-1 0 0,-1 0 1 0 0,0 1 0 0 0,0-1-1 0 0,0 0 1 0 0,0 1-1 0 0,0 1 1 0 0,3 28 23 0 0,-2 1-1 0 0,-7 61 1 0 0,3-52 20 0 0,1 57 0 0 0,3-87-43 0 0,0-1 0 0 0,0 0 0 0 0,1 1 0 0 0,1-1 0 0 0,-1 0 0 0 0,2 0 0 0 0,-1-1 0 0 0,8 14 0 0 0,-9-19-1 0 0,1 0 0 0 0,0 0 0 0 0,0 0-1 0 0,0-1 1 0 0,0 0 0 0 0,0 1 0 0 0,0-1-1 0 0,1 0 1 0 0,0-1 0 0 0,0 1 0 0 0,-1-1-1 0 0,1 1 1 0 0,1-1 0 0 0,-1 0 0 0 0,0-1-1 0 0,0 1 1 0 0,1-1 0 0 0,-1 0 0 0 0,1 0-1 0 0,-1 0 1 0 0,8 0 0 0 0,-4-1-54 0 0,1 0 1 0 0,-1-1-1 0 0,0 0 1 0 0,0-1-1 0 0,0 0 0 0 0,0 0 1 0 0,15-6-1 0 0,53-30-1141 0 0,-61 30 841 0 0,12-7-258 0 0,-2-2 72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8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342 682 1672 0 0,'8'-12'190'0'0,"-1"1"0"0"0,1-1 0 0 0,-2-1 0 0 0,0 0 0 0 0,0 1 0 0 0,3-17 0 0 0,-8 25-33 0 0,0 0 0 0 0,0 0 1 0 0,-1 1-1 0 0,0-1 1 0 0,0 0-1 0 0,-1-8 0 0 0,1 3 98 0 0,-1 7-163 0 0,1-1 0 0 0,0 1-1 0 0,-1-1 1 0 0,1 1 0 0 0,-1-1 0 0 0,0 1-1 0 0,0-1 1 0 0,0 1 0 0 0,0 0-1 0 0,-1 0 1 0 0,1-1 0 0 0,0 1-1 0 0,-1 0 1 0 0,0 0 0 0 0,1 0-1 0 0,-3-2 1 0 0,-25-17 618 0 0,27 19-678 0 0,-2 1-6 0 0,1-1-1 0 0,-1 0 0 0 0,0 1 1 0 0,1 0-1 0 0,-1 0 1 0 0,0 0-1 0 0,0 0 0 0 0,0 0 1 0 0,0 1-1 0 0,1 0 1 0 0,-1 0-1 0 0,0 0 0 0 0,0 0 1 0 0,0 0-1 0 0,0 1 1 0 0,-4 1-1 0 0,-1 0-29 0 0,0 1 1 0 0,0 0-1 0 0,1 1 1 0 0,-1 0-1 0 0,-8 5 0 0 0,6-2 4 0 0,0 1 0 0 0,0 1-1 0 0,0 0 1 0 0,1 1-1 0 0,-16 18 1 0 0,-38 60 5 0 0,53-71-16 0 0,3-5 5 0 0,0 1 0 0 0,2 0 0 0 0,0 0 0 0 0,0 1 0 0 0,1-1 0 0 0,1 1 0 0 0,0 0 0 0 0,1 0 0 0 0,0 1 0 0 0,1-1 0 0 0,0 25 0 0 0,2-35 5 0 0,0 0 0 0 0,0 0 0 0 0,1-1 0 0 0,-1 1 1 0 0,1 0-1 0 0,0-1 0 0 0,-1 1 0 0 0,2 0 0 0 0,-1-1 0 0 0,0 1 0 0 0,1-1 0 0 0,0 0 0 0 0,0 1 0 0 0,0-1 0 0 0,0 0 0 0 0,0 0 0 0 0,1 0 0 0 0,-1-1 0 0 0,1 1 0 0 0,0 0 0 0 0,-1-1 0 0 0,1 0 0 0 0,1 0 0 0 0,-1 0 0 0 0,0 0 1 0 0,0 0-1 0 0,1 0 0 0 0,-1-1 0 0 0,1 0 0 0 0,-1 0 0 0 0,1 0 0 0 0,0 0 0 0 0,-1 0 0 0 0,6 0 0 0 0,1-1 2 0 0,-1 1 1 0 0,0-1-1 0 0,0-1 1 0 0,0 1-1 0 0,0-2 1 0 0,0 1-1 0 0,0-1 1 0 0,0 0-1 0 0,0-1 1 0 0,-1 0-1 0 0,1-1 1 0 0,-1 0-1 0 0,11-6 1 0 0,-4-1 2 0 0,0-1 0 0 0,-1 0 0 0 0,0-1 1 0 0,-1 0-1 0 0,-1-1 0 0 0,0-1 0 0 0,0 0 1 0 0,-2 0-1 0 0,14-26 0 0 0,-10 11-9 0 0,-1-1 1 0 0,-1-1-1 0 0,-2 1 0 0 0,10-50 0 0 0,-16 46 12 0 0,-1 0-1 0 0,-2 1 0 0 0,-1-1 0 0 0,-2 0 0 0 0,-7-38 1 0 0,1 28 24 0 0,-18-60 1 0 0,0 4 277 0 0,25 95-165 0 0,-1 1 0 0 0,1 0-1 0 0,-1-1 1 0 0,0 1 0 0 0,0 0 0 0 0,-4-6 0 0 0,6 11-144 0 0,0 0-1 0 0,0-1 1 0 0,0 1-1 0 0,-1-1 1 0 0,1 1-1 0 0,0 0 1 0 0,0-1 0 0 0,-1 1-1 0 0,1 0 1 0 0,0-1-1 0 0,0 1 1 0 0,-1 0-1 0 0,1-1 1 0 0,0 1 0 0 0,-1 0-1 0 0,1 0 1 0 0,0-1-1 0 0,-1 1 1 0 0,1 0-1 0 0,-1 0 1 0 0,1 0-1 0 0,0 0 1 0 0,-1-1 0 0 0,1 1-1 0 0,-1 0 1 0 0,1 0-1 0 0,0 0 1 0 0,-1 0-1 0 0,1 0 1 0 0,-1 0 0 0 0,1 0-1 0 0,-1 0 1 0 0,0 0-1 0 0,-9 13-22 0 0,-2 21-9 0 0,3 20 58 0 0,2 0-1 0 0,1 74 0 0 0,3-49-2 0 0,0 193 83 0 0,3-168-111 0 0,1-75 1 0 0,1 1 0 0 0,10 53 0 0 0,-8-67 1 0 0,0 1 0 0 0,1-1 0 0 0,1-1-1 0 0,0 1 1 0 0,1-1 0 0 0,14 21 0 0 0,-17-31-106 0 0,0 0 0 0 0,0 0-1 0 0,1 0 1 0 0,0-1 0 0 0,0 0 0 0 0,0 0-1 0 0,0 0 1 0 0,1 0 0 0 0,0-1 0 0 0,0 0 0 0 0,0 0-1 0 0,0-1 1 0 0,0 0 0 0 0,0 0 0 0 0,1 0-1 0 0,-1-1 1 0 0,0 1 0 0 0,1-2 0 0 0,0 1-1 0 0,-1-1 1 0 0,1 0 0 0 0,-1 0 0 0 0,1-1 0 0 0,-1 0-1 0 0,1 0 1 0 0,-1 0 0 0 0,1-1 0 0 0,-1 0-1 0 0,12-5 1 0 0,6-5-842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29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3 1028 0 0,'3'-1'106'0'0,"20"-1"644"0"0,-22 2-291 0 0,8 25 750 0 0,-9-25-1183 0 0,0 1-1 0 0,0-1 0 0 0,1 0 0 0 0,-1 1 0 0 0,0-1 0 0 0,1 0 1 0 0,-1 1-1 0 0,0-1 0 0 0,1 0 0 0 0,-1 1 0 0 0,0-1 1 0 0,1 0-1 0 0,-1 0 0 0 0,1 0 0 0 0,-1 1 0 0 0,1-1 0 0 0,-1 0 1 0 0,0 0-1 0 0,1 0 0 0 0,-1 0 0 0 0,1 0 0 0 0,-1 0 1 0 0,1 0-1 0 0,-1 0 0 0 0,1 0 0 0 0,-1 0 0 0 0,1 0 1 0 0,-1 0-1 0 0,1 0 0 0 0,-1 0 0 0 0,0-1 0 0 0,1 1 0 0 0,-1 0 1 0 0,1 0-1 0 0,-1 0 0 0 0,0-1 0 0 0,1 1 0 0 0,-1 0 1 0 0,1 0-1 0 0,-1-1 0 0 0,0 1 0 0 0,1 0 0 0 0,-1-1 0 0 0,0 1 1 0 0,0 0-1 0 0,1-1 0 0 0,-1 1 0 0 0,0-1 0 0 0,1-8-43 0 0,-2 9 17 0 0,1-1 1 0 0,-1 1-1 0 0,1 0 0 0 0,-1 0 0 0 0,1-1 1 0 0,-1 1-1 0 0,1 0 0 0 0,-1 0 1 0 0,1 0-1 0 0,-1 0 0 0 0,1 0 0 0 0,-1 0 1 0 0,1 0-1 0 0,-1 0 0 0 0,0 0 0 0 0,1 0 1 0 0,-1 0-1 0 0,1 0 0 0 0,-1 0 0 0 0,1 0 1 0 0,-1 0-1 0 0,0 1 0 0 0,-26 10-13 0 0,24-9-48 0 0,1-1-51 0 0,-15 6-1391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5:30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5 197 1672 0 0,'-5'-25'-207'0'0,"6"23"268"0"0,-1 0 0 0 0,0 0 0 0 0,1 0 0 0 0,-1 0 0 0 0,1 0 0 0 0,0 0 0 0 0,0 0 0 0 0,0 0 0 0 0,0 0 0 0 0,0 1 0 0 0,0-1 0 0 0,0 0 0 0 0,1 1 0 0 0,-1-1 0 0 0,0 1 0 0 0,1-1 0 0 0,0 1 0 0 0,-1 0 0 0 0,1 0 0 0 0,0-1 0 0 0,-1 1 0 0 0,1 0 0 0 0,3-1 0 0 0,7-3 18 0 0,1 0 0 0 0,20-5 0 0 0,-19 6-31 0 0,146-33 328 0 0,22-7-71 0 0,-168 40-292 0 0,7-3 6 0 0,37-8-1 0 0,-54 15 1120 0 0,-4 0-1138 0 0,0 0 0 0 0,0 0 1 0 0,0 0-1 0 0,1 0 0 0 0,-1 1 0 0 0,0-1 0 0 0,0 0 0 0 0,0 0 0 0 0,0 0 1 0 0,0 0-1 0 0,0 0 0 0 0,0 0 0 0 0,0 0 0 0 0,0 1 0 0 0,0-1 0 0 0,0 0 0 0 0,0 0 1 0 0,0 0-1 0 0,0 0 0 0 0,0 0 0 0 0,0 1 0 0 0,0-1 0 0 0,0 0 0 0 0,0 0 1 0 0,0 0-1 0 0,0 0 0 0 0,0 0 0 0 0,0 1 0 0 0,0-1 0 0 0,0 0 0 0 0,0 0 1 0 0,0 0-1 0 0,0 0 0 0 0,0 0 0 0 0,0 0 0 0 0,0 0 0 0 0,0 1 0 0 0,-1-1 0 0 0,1 0 1 0 0,0 0-1 0 0,0 0 0 0 0,0 0 0 0 0,0 0 0 0 0,0 0 0 0 0,0 0 0 0 0,0 0 1 0 0,-1 0-1 0 0,1 0 0 0 0,0 0 0 0 0,0 1 0 0 0,0-1 0 0 0,0 0 0 0 0,-1 0 1 0 0,-13 8 213 0 0,-19 4-1685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29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7 464 0 0,'-7'5'730'0'0,"10"-6"1063"0"0,-2 1-991 0 0,0-1-730 0 0,-1 0 1 0 0,1 0-1 0 0,-1 1 0 0 0,1-1 1 0 0,-1 0-1 0 0,1 1 0 0 0,0-1 0 0 0,-1 1 1 0 0,1-1-1 0 0,0 1 0 0 0,0-1 1 0 0,-1 1-1 0 0,1-1 0 0 0,0 1 1 0 0,0-1-1 0 0,0 1 0 0 0,0 0-62 0 0,-1 0-1 0 0,0 0 1 0 0,1 0 0 0 0,-1 0-1 0 0,0 0 1 0 0,1 0 0 0 0,-1 0-1 0 0,0 0 1 0 0,1 0-1 0 0,-1 0 1 0 0,0 0 0 0 0,0 0-1 0 0,1 1 1 0 0,-1-1 0 0 0,0 0-1 0 0,1 0 1 0 0,-1 0-1 0 0,0 0 1 0 0,0 1 0 0 0,0-1-1 0 0,1 0 1 0 0,-1 0 0 0 0,0 1-1 0 0,0-1 1 0 0,0 0-1 0 0,1 0 1 0 0,-1 1 0 0 0,0-1-1 0 0,0 0 1 0 0,0 1 0 0 0,0-1-1 0 0,0 0 1 0 0,0 0-1 0 0,0 1 1 0 0,1-1 0 0 0,-1 0-1 0 0,0 1 1 0 0,0-1 0 0 0,0 0-1 0 0,0 1 1 0 0,0-1 0 0 0,-1 0-1 0 0,1 1 1 0 0,0-1-1 0 0,0 0 1 0 0,0 0 0 0 0,0 1-1 0 0,0-1 1 0 0,0 0 0 0 0,-1 1-1 0 0,-6 61 53 0 0,1 73 1 0 0,9-57-2365 0 0,-2-69 1936 0 0,0 2-508 0 0,3 45 434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0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1 129 3188 0 0,'0'0'104'0'0,"0"-26"72"0"0,2-9-152 0 0,3-3-368 0 0,-5 9-1120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0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1 1 540 0 0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0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86 304 316 0 0,'0'0'424'0'0,"5"-6"-274"0"0,11-15-36 0 0,-1-1 0 0 0,16-31 0 0 0,-26 41-51 0 0,1 1-1 0 0,-2-1 0 0 0,1 0 1 0 0,-2 0-1 0 0,1 0 0 0 0,-2 0 1 0 0,3-20-1 0 0,-5 28-15 0 0,0 0 0 0 0,-1 0 1 0 0,1 0-1 0 0,0 0 0 0 0,-1 0 0 0 0,0 1 1 0 0,0-1-1 0 0,0 0 0 0 0,-1 0 0 0 0,1 1 1 0 0,-1-1-1 0 0,0 1 0 0 0,0-1 0 0 0,-3-3 1 0 0,3 4 218 0 0,1 2-195 0 0,1 0 0 0 0,-1 0 0 0 0,1 1 0 0 0,-1-1 0 0 0,1 0 0 0 0,-1 0 1 0 0,1 1-1 0 0,-1-1 0 0 0,0 0 0 0 0,1 0 0 0 0,-1 1 0 0 0,0-1 1 0 0,1 1-1 0 0,-1-1 0 0 0,0 1 0 0 0,0-1 0 0 0,0 1 0 0 0,0-1 0 0 0,-1 1 1 0 0,-16-8 247 0 0,16 7-318 0 0,1 1 0 0 0,-1-1 0 0 0,0 1-1 0 0,1 0 1 0 0,-1 0 0 0 0,0 0-1 0 0,0 0 1 0 0,1 0 0 0 0,-1 0 0 0 0,0 0-1 0 0,1 1 1 0 0,-1-1 0 0 0,0 1 0 0 0,1-1-1 0 0,-1 1 1 0 0,0 0 0 0 0,1-1-1 0 0,-1 1 1 0 0,1 0 0 0 0,0 0 0 0 0,-1 0-1 0 0,1 0 1 0 0,0 0 0 0 0,-1 0 0 0 0,1 1-1 0 0,0-1 1 0 0,0 0 0 0 0,0 1-1 0 0,0-1 1 0 0,0 1 0 0 0,0-1 0 0 0,0 1-1 0 0,1-1 1 0 0,-1 1 0 0 0,0 3 0 0 0,-3 4 0 0 0,1 1 1 0 0,0 0 0 0 0,1 1-1 0 0,-2 16 1 0 0,3-7 13 0 0,1 0 0 0 0,0-1-1 0 0,1 1 1 0 0,5 21 0 0 0,20 76 91 0 0,-4-27 3 0 0,0 15 22 0 0,23 137 122 0 0,-20-32 116 0 0,-21-194-304 0 0,-3-13 936 0 0,-2 0-803 0 0,0-1-180 0 0,1-1 0 0 0,0 1 0 0 0,-1-1-1 0 0,1 0 1 0 0,-1 1 0 0 0,0-1 0 0 0,1 0-1 0 0,-1 1 1 0 0,0-1 0 0 0,0 0 0 0 0,0 0-1 0 0,0 0 1 0 0,0 0 0 0 0,0 0 0 0 0,0 0-1 0 0,0 0 1 0 0,-1 0 0 0 0,1 0 0 0 0,0 0-1 0 0,-1-1 1 0 0,1 1 0 0 0,-3 0 0 0 0,2 0-11 0 0,-1-1 0 0 0,1 0 0 0 0,-1 0 0 0 0,1 0 0 0 0,0 0 0 0 0,-1 0 1 0 0,1 0-1 0 0,-1-1 0 0 0,1 1 0 0 0,-1-1 0 0 0,1 0 0 0 0,-4-2 1 0 0,-1 0-11 0 0,0 0 1 0 0,1-1-1 0 0,-1 0 1 0 0,1-1-1 0 0,0 0 1 0 0,0 0-1 0 0,1 0 1 0 0,-9-10-1 0 0,2-3 4 0 0,0 0-1 0 0,1-1 1 0 0,2-1-1 0 0,-1 0 1 0 0,2 0-1 0 0,1 0 1 0 0,1-1-1 0 0,0-1 1 0 0,1 1-1 0 0,2 0 1 0 0,0-1-1 0 0,1 0 1 0 0,2-33-1 0 0,1 45-34 0 0,0 1 0 0 0,1-1 0 0 0,0 1-1 0 0,1 0 1 0 0,0 0 0 0 0,0 0 0 0 0,1 0 0 0 0,0 1-1 0 0,0-1 1 0 0,1 1 0 0 0,0 0 0 0 0,10-11-1 0 0,1 0-516 0 0,2 1-1 0 0,0 1 1 0 0,32-24-1 0 0,-19 19-204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0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116 202 1256 0 0,'0'0'1864'0'0,"3"-4"-1348"0"0,30-53 1051 0 0,-29 50-1107 0 0,0-1-19 0 0,13-24-43 0 0,-13 24-41 0 0,-2 1-39 0 0,0-2-160 0 0,0 0 0 0 0,0 0-1 0 0,0-19 1 0 0,-2 27-135 0 0,0 0 0 0 0,0 0-1 0 0,0 0 1 0 0,0-1 0 0 0,-1 1 0 0 0,1 0-1 0 0,0 0 1 0 0,0 0 0 0 0,-1-1 0 0 0,1 1 0 0 0,-1 0-1 0 0,1 0 1 0 0,-1 0 0 0 0,1 0 0 0 0,-1 0-1 0 0,0 0 1 0 0,1 0 0 0 0,-1 0 0 0 0,-1-1 0 0 0,1 2-8 0 0,0 0 0 0 0,-1-1 1 0 0,1 1-1 0 0,0 0 1 0 0,0 0-1 0 0,-1 0 1 0 0,1 0-1 0 0,0 0 1 0 0,0 0-1 0 0,-1 1 0 0 0,1-1 1 0 0,0 0-1 0 0,0 0 1 0 0,0 1-1 0 0,-1-1 1 0 0,1 1-1 0 0,0-1 0 0 0,0 1 1 0 0,0 0-1 0 0,0-1 1 0 0,0 1-1 0 0,0 0 1 0 0,0 0-1 0 0,-1 1 0 0 0,-3 2 67 0 0,0 0-1 0 0,1 1 1 0 0,0 0-1 0 0,0 0 1 0 0,0 0-1 0 0,0 0 0 0 0,1 0 1 0 0,0 1-1 0 0,-5 10 1 0 0,-1 8 258 0 0,-7 26 0 0 0,12-38-226 0 0,-1 7 58 0 0,-18 57 738 0 0,-23 134-1 0 0,44-190-867 0 0,0 0 1 0 0,2 0-1 0 0,0 0 0 0 0,1 0 1 0 0,1 0-1 0 0,1 0 0 0 0,8 30 1 0 0,-7-37-60 0 0,0-1-1 0 0,1 1 1 0 0,1-1 0 0 0,0 0 0 0 0,1-1 0 0 0,0 1 0 0 0,1-1 0 0 0,0 0 0 0 0,1-1-1 0 0,0 0 1 0 0,0-1 0 0 0,12 10 0 0 0,-1-4-421 0 0,1-1 1 0 0,0-1-1 0 0,1-1 0 0 0,0-1 1 0 0,1-1-1 0 0,25 8 1 0 0,-12-6-1032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3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44 638 464 0 0,'0'0'413'0'0,"11"-6"-269"0"0,3 1-79 0 0,-8 3 23 0 0,1-1-1 0 0,0 0 1 0 0,-1-1 0 0 0,0 1 0 0 0,0-1-1 0 0,8-6 1 0 0,25-18 185 0 0,-29 21 140 0 0,-3-1-175 0 0,19-22 12 0 0,-19 22 220 0 0,-4 2-244 0 0,10-17-7 0 0,-10 17 2 0 0,-2 1-10 0 0,0-14 126 0 0,-1 18-319 0 0,0 0 0 0 0,0 1 0 0 0,0-1 1 0 0,0 1-1 0 0,0-1 0 0 0,0 0 0 0 0,0 1 0 0 0,-1-1 0 0 0,1 1 0 0 0,0-1 1 0 0,0 1-1 0 0,-1-1 0 0 0,1 1 0 0 0,0-1 0 0 0,-1 1 0 0 0,1-1 1 0 0,0 1-1 0 0,-1-1 0 0 0,1 1 0 0 0,-1 0 0 0 0,1-1 0 0 0,-1 1 1 0 0,1 0-1 0 0,-1-1 0 0 0,1 1 0 0 0,-1 0 0 0 0,1-1 0 0 0,-2 1 0 0 0,-4 0 34 0 0,1-1-1 0 0,-1 1 1 0 0,0 1-1 0 0,0-1 0 0 0,1 1 1 0 0,-1 0-1 0 0,1 1 0 0 0,-1-1 1 0 0,1 1-1 0 0,-1 0 0 0 0,1 1 1 0 0,0-1-1 0 0,0 1 0 0 0,0 0 1 0 0,0 0-1 0 0,0 0 0 0 0,-6 8 1 0 0,-4 1 26 0 0,2 1 0 0 0,0 0 1 0 0,0 1-1 0 0,-14 21 1 0 0,22-28-64 0 0,1 0 1 0 0,0 0-1 0 0,0 1 1 0 0,0-1 0 0 0,1 1-1 0 0,0 0 1 0 0,1 0 0 0 0,0 0-1 0 0,0 0 1 0 0,0 1 0 0 0,1-1-1 0 0,0 0 1 0 0,1 1 0 0 0,0-1-1 0 0,0 0 1 0 0,1 1-1 0 0,0-1 1 0 0,1 0 0 0 0,-1 1-1 0 0,2-1 1 0 0,-1 0 0 0 0,1 0-1 0 0,0-1 1 0 0,1 1 0 0 0,0-1-1 0 0,0 1 1 0 0,0-1-1 0 0,1 0 1 0 0,0-1 0 0 0,1 1-1 0 0,-1-1 1 0 0,9 7 0 0 0,-2-3-16 0 0,1 0 1 0 0,1-1 0 0 0,0-1 0 0 0,0 0-1 0 0,1-1 1 0 0,-1 0 0 0 0,2-1 0 0 0,-1-1-1 0 0,1 0 1 0 0,-1-1 0 0 0,1-1-1 0 0,0 0 1 0 0,24 0 0 0 0,-20-2 2 0 0,1-2 0 0 0,-1-1 0 0 0,1 0 0 0 0,-1-1 0 0 0,0-1 0 0 0,0-1 0 0 0,0-1 0 0 0,-1-1 0 0 0,0 0 0 0 0,23-13 0 0 0,-14 4-11 0 0,0-1 0 0 0,0-1 0 0 0,-2-1-1 0 0,0-2 1 0 0,-2 0 0 0 0,0-1 0 0 0,-1-2 0 0 0,-2 0 0 0 0,20-29 0 0 0,-33 41 4 0 0,-1-1 0 0 0,0-1 0 0 0,-1 1 0 0 0,0-1 0 0 0,-1 0 0 0 0,0 0 0 0 0,-2-1 0 0 0,1 1 0 0 0,-2-1 0 0 0,0 0 0 0 0,-1 0 0 0 0,0 1 0 0 0,-1-1 0 0 0,-1 0 0 0 0,-3-25 1 0 0,-2 13 3 0 0,-1 1 1 0 0,-1 0-1 0 0,-1 0 1 0 0,-1 0 0 0 0,-1 2-1 0 0,-2-1 1 0 0,-24-36 0 0 0,24 41 6 0 0,0 1 1 0 0,-2 0-1 0 0,0 1 1 0 0,-35-31 0 0 0,49 48-6 0 0,0 1 0 0 0,0-1-1 0 0,0 0 1 0 0,0 1 0 0 0,0-1 0 0 0,-1 1 0 0 0,1-1 0 0 0,0 1 0 0 0,0 0 0 0 0,0-1 0 0 0,-1 1 0 0 0,1 0 0 0 0,0 0 0 0 0,0 0 0 0 0,-1 0 0 0 0,1 0 0 0 0,0 0 0 0 0,0 0 0 0 0,-1 0 0 0 0,1 0-1 0 0,0 1 1 0 0,0-1 0 0 0,-1 0 0 0 0,1 1 0 0 0,0-1 0 0 0,0 1 0 0 0,0 0 0 0 0,0-1 0 0 0,0 1 0 0 0,0 0 0 0 0,0 0 0 0 0,-1 1 0 0 0,-2 1 3 0 0,1 0 1 0 0,0 1 0 0 0,0-1-1 0 0,0 1 1 0 0,0 0-1 0 0,-3 6 1 0 0,2-1-5 0 0,1 0 0 0 0,0 1 0 0 0,0-1 0 0 0,1 1 1 0 0,0 0-1 0 0,1 0 0 0 0,0 0 0 0 0,0 0 0 0 0,1 0 0 0 0,0 0 0 0 0,3 16 0 0 0,4 12 10 0 0,17 60 0 0 0,72 211 73 0 0,-56-149-33 0 0,-22-90-31 0 0,15 40-18 0 0,-32-107 1057 0 0,-1-3-1057 0 0,0 0 0 0 0,0 0 0 0 0,0 0 0 0 0,0 0 0 0 0,0 0 0 0 0,0 0 0 0 0,0 0-1 0 0,1 0 1 0 0,-1 0 0 0 0,0 0 0 0 0,0-1 0 0 0,0 1 0 0 0,0 0 0 0 0,0 0-1 0 0,0 0 1 0 0,0 0 0 0 0,0 0 0 0 0,0 0 0 0 0,0 0 0 0 0,0 0 0 0 0,0 0 0 0 0,1 0-1 0 0,-1 0 1 0 0,0 0 0 0 0,0 0 0 0 0,0 0 0 0 0,0 0 0 0 0,0 0 0 0 0,0 0 0 0 0,0 0-1 0 0,0 0 1 0 0,0 0 0 0 0,1 0 0 0 0,-1 0 0 0 0,0 0 0 0 0,0 0 0 0 0,0 0 0 0 0,0 0-1 0 0,0 0 1 0 0,0 1 0 0 0,0-1 0 0 0,0 0 0 0 0,0 0 0 0 0,0 0 0 0 0,0 0-1 0 0,0 0 1 0 0,0 0 0 0 0,1 0 0 0 0,-1 0 0 0 0,0 0 0 0 0,0 0 0 0 0,0 0 0 0 0,0 0-1 0 0,0 0 1 0 0,0 1 0 0 0,0-1 0 0 0,0 0 0 0 0,0 0 0 0 0,0 0 0 0 0,0 0 0 0 0,0 0-1 0 0,0 0 1 0 0,0 0 0 0 0,0 0 0 0 0,0 0 0 0 0,0 1 0 0 0,0-1 0 0 0,3-13-8 0 0,-10-79 1 0 0,0-9-43 0 0,7 89 33 0 0,0 1-1 0 0,1 0 1 0 0,0-1 0 0 0,1 1-1 0 0,1 0 1 0 0,3-12 0 0 0,-3 15 0 0 0,1 1 1 0 0,-1 0-1 0 0,1 0 1 0 0,0 0-1 0 0,0 1 1 0 0,1 0-1 0 0,0 0 1 0 0,0 0 0 0 0,12-10-1 0 0,-9 10-25 0 0,-1 0 1 0 0,2 0-1 0 0,-1 1 1 0 0,1 0-1 0 0,-1 1 0 0 0,1 0 1 0 0,1 0-1 0 0,-1 1 1 0 0,0 0-1 0 0,1 1 1 0 0,0 0-1 0 0,-1 0 0 0 0,12 1 1 0 0,-15 0 10 0 0,1 1 0 0 0,0 0 0 0 0,0 1 0 0 0,0 0 0 0 0,0 0 0 0 0,-1 0 1 0 0,1 1-1 0 0,-1 0 0 0 0,1 0 0 0 0,-1 1 0 0 0,0 0 0 0 0,0 0 0 0 0,0 0 0 0 0,0 1 0 0 0,0 0 1 0 0,-1 0-1 0 0,1 0 0 0 0,-1 1 0 0 0,7 8 0 0 0,-3-1 31 0 0,-1 0 0 0 0,0 1 0 0 0,-1 1 0 0 0,0-1 0 0 0,-1 1 0 0 0,0 0 0 0 0,-1 1-1 0 0,-1-1 1 0 0,5 27 0 0 0,-4-21-2 0 0,1 0-1 0 0,0 0 0 0 0,2-1 0 0 0,19 35 0 0 0,-26-52 3 0 0,1 0-1 0 0,0 0 0 0 0,0-1 1 0 0,-1 1-1 0 0,1 0 1 0 0,0-1-1 0 0,1 1 0 0 0,-1-1 1 0 0,0 0-1 0 0,0 1 1 0 0,0-1-1 0 0,1 0 0 0 0,-1 0 1 0 0,1-1-1 0 0,-1 1 1 0 0,1 0-1 0 0,-1-1 0 0 0,1 0 1 0 0,-1 1-1 0 0,1-1 1 0 0,-1 0-1 0 0,1 0 0 0 0,-1-1 1 0 0,5 0-1 0 0,6-1 0 0 0,1 0 1 0 0,27-9-1 0 0,-37 10-2 0 0,11-4 3 0 0,1-1 0 0 0,-1 0 0 0 0,-1-1 1 0 0,1-1-1 0 0,-1 0 0 0 0,0-1 0 0 0,-1 0 0 0 0,0-1 0 0 0,13-12 0 0 0,-17 12-2 0 0,-1 1 0 0 0,0-1 0 0 0,0-1 0 0 0,-1 1 0 0 0,0-1 1 0 0,-1-1-1 0 0,0 1 0 0 0,-1-1 0 0 0,0 0 0 0 0,-1 0 0 0 0,5-24 0 0 0,-7 26 6 0 0,0 0 0 0 0,-1-1 0 0 0,0 1 1 0 0,-1 0-1 0 0,0 0 0 0 0,-1 0 0 0 0,0-1 0 0 0,-3-12 0 0 0,3 19-5 0 0,0 0 0 0 0,-1-1 0 0 0,0 1 1 0 0,0 0-1 0 0,0 1 0 0 0,0-1 0 0 0,0 0 0 0 0,-1 1 1 0 0,0-1-1 0 0,1 1 0 0 0,-2 0 0 0 0,1-1 0 0 0,0 2 0 0 0,0-1 1 0 0,-1 0-1 0 0,0 1 0 0 0,1-1 0 0 0,-1 1 0 0 0,0 0 1 0 0,0 0-1 0 0,-8-2 0 0 0,4 2 0 0 0,-1-1 0 0 0,1 1 1 0 0,0 1-1 0 0,-1 0 0 0 0,1 0 0 0 0,-1 0 1 0 0,1 1-1 0 0,-1 1 0 0 0,1-1 0 0 0,-1 1 0 0 0,1 1 1 0 0,-1-1-1 0 0,1 2 0 0 0,0-1 0 0 0,0 1 0 0 0,0 0 1 0 0,0 1-1 0 0,0 0 0 0 0,1 0 0 0 0,0 0 1 0 0,0 1-1 0 0,0 0 0 0 0,0 1 0 0 0,1-1 0 0 0,0 1 1 0 0,0 1-1 0 0,0-1 0 0 0,-6 11 0 0 0,7-10-6 0 0,1 1-1 0 0,-1 0 1 0 0,2 0-1 0 0,-1 0 1 0 0,1 1-1 0 0,0-1 1 0 0,1 1-1 0 0,0-1 1 0 0,0 1-1 0 0,1 0 1 0 0,0 0-1 0 0,1 0 1 0 0,0 0-1 0 0,0-1 1 0 0,1 1-1 0 0,0 0 1 0 0,0 0-1 0 0,1 0 1 0 0,1-1-1 0 0,-1 1 1 0 0,1-1-1 0 0,7 13 1 0 0,-9-18 3 0 0,1 0 1 0 0,-1 0-1 0 0,1-1 1 0 0,0 1 0 0 0,0 0-1 0 0,0-1 1 0 0,1 0 0 0 0,-1 1-1 0 0,0-1 1 0 0,1 0-1 0 0,0 0 1 0 0,-1-1 0 0 0,1 1-1 0 0,0 0 1 0 0,0-1 0 0 0,4 2-1 0 0,-2-2 3 0 0,0 0-1 0 0,0 0 1 0 0,0 0-1 0 0,0-1 0 0 0,1 1 1 0 0,-1-1-1 0 0,0 0 1 0 0,0-1-1 0 0,8-1 1 0 0,-1-1-1 0 0,1 0 1 0 0,-1-1-1 0 0,0-1 0 0 0,0 0 1 0 0,0-1-1 0 0,-1 0 0 0 0,16-11 1 0 0,-13 6 1 0 0,0 0 1 0 0,-1-1-1 0 0,0-1 1 0 0,-1 0 0 0 0,-1 0-1 0 0,0-2 1 0 0,-1 1-1 0 0,0-1 1 0 0,12-26 0 0 0,-22 40-4 0 0,0 1 0 0 0,0-1 0 0 0,1 0 0 0 0,-1 0 1 0 0,0 1-1 0 0,1-1 0 0 0,-1 1 0 0 0,1-1 0 0 0,-1 0 1 0 0,1 1-1 0 0,-1-1 0 0 0,1 1 0 0 0,-1-1 0 0 0,1 1 1 0 0,-1-1-1 0 0,1 1 0 0 0,0 0 0 0 0,-1-1 0 0 0,2 0 1 0 0,-1 1-1 0 0,-1 0 0 0 0,1 1 1 0 0,-1-1-1 0 0,1 0 1 0 0,-1 0-1 0 0,1 0 0 0 0,-1 0 1 0 0,1 0-1 0 0,-1 1 1 0 0,1-1-1 0 0,-1 0 0 0 0,1 0 1 0 0,-1 1-1 0 0,1-1 1 0 0,-1 0-1 0 0,0 1 0 0 0,1-1 1 0 0,-1 0-1 0 0,1 1 1 0 0,-1-1-1 0 0,1 1 0 0 0,16 33-13 0 0,-13-25 14 0 0,1 3 1 0 0,1 0 0 0 0,1 0 1 0 0,0-1-1 0 0,1 0 0 0 0,9 10 1 0 0,-12-16 1 0 0,0 0 1 0 0,0 0-1 0 0,0 0 1 0 0,1-1-1 0 0,0 0 1 0 0,0 0-1 0 0,0-1 1 0 0,0 0-1 0 0,1 0 1 0 0,-1 0-1 0 0,10 2 1 0 0,6 1 1 0 0,0-1 1 0 0,0-1-1 0 0,1-1 1 0 0,-1-1-1 0 0,1-1 1 0 0,0-1 0 0 0,37-5-1 0 0,-51 4-2 0 0,-1-1 0 0 0,1 0 0 0 0,-1 0 0 0 0,1-1 0 0 0,-1 0 0 0 0,0-1 0 0 0,0 0 0 0 0,0 0 0 0 0,-1 0 0 0 0,0-1 0 0 0,0 0 0 0 0,0-1 0 0 0,0 1 0 0 0,-1-1 0 0 0,0-1 0 0 0,0 1 0 0 0,0-1-1 0 0,-1 0 1 0 0,0 0 0 0 0,0-1 0 0 0,-1 1 0 0 0,6-17 0 0 0,-8 21 1 0 0,-1-1 1 0 0,0 1-1 0 0,-1-1 0 0 0,1 1 0 0 0,-1-1 0 0 0,1 0 0 0 0,-1 1 0 0 0,0-1 1 0 0,0 0-1 0 0,-1 1 0 0 0,1-1 0 0 0,-1 1 0 0 0,0-1 0 0 0,0 1 0 0 0,-2-6 0 0 0,1 3 36 0 0,-1 1 1 0 0,0-1-1 0 0,-1 1 0 0 0,1-1 0 0 0,-1 1 0 0 0,0 1 0 0 0,0-1 0 0 0,-8-6 0 0 0,5 5 6 0 0,0 0 1 0 0,0 1-1 0 0,0 0 1 0 0,-1 1-1 0 0,0 0 1 0 0,1 0-1 0 0,-1 0 1 0 0,-1 1-1 0 0,1 1 1 0 0,0-1-1 0 0,-1 1 1 0 0,0 0-1 0 0,-10 0 1 0 0,7 3-68 0 0,0 0 0 0 0,0 0 0 0 0,1 2 0 0 0,-14 3 0 0 0,21-5-60 0 0,0 4-19 0 0,4-5 99 0 0,-1 0 1 0 0,1 0-1 0 0,0 0 1 0 0,0 0-1 0 0,-1 0 0 0 0,1 1 1 0 0,0-1-1 0 0,0 0 0 0 0,0 0 1 0 0,-1 0-1 0 0,1 0 1 0 0,0 0-1 0 0,0 0 0 0 0,0 1 1 0 0,0-1-1 0 0,-1 0 1 0 0,1 0-1 0 0,0 0 0 0 0,0 1 1 0 0,0-1-1 0 0,0 0 0 0 0,0 0 1 0 0,0 0-1 0 0,-1 1 1 0 0,1-1-1 0 0,0 0 0 0 0,0 0 1 0 0,0 1-1 0 0,0-1 0 0 0,0 0 1 0 0,0 0-1 0 0,0 0 1 0 0,0 1-1 0 0,0-1 0 0 0,0 0 1 0 0,0 0-1 0 0,0 1 1 0 0,0-1-1 0 0,0 0 0 0 0,0 0 1 0 0,0 1-1 0 0,1-1 0 0 0,-1 0 1 0 0,0 0-1 0 0,0 0 1 0 0,0 1-1 0 0,0-1 0 0 0,0 0 1 0 0,0 0-1 0 0,1 0 0 0 0,-1 1 1 0 0,0-1-1 0 0,0 0 1 0 0,0 0-1 0 0,1 0 0 0 0,-1 0 1 0 0,0 0-1 0 0,0 0 1 0 0,0 1-1 0 0,1-1 0 0 0,-1 0 1 0 0,0 0-1 0 0,5 1 3 0 0,0 0 0 0 0,0 0 0 0 0,-1-1-1 0 0,1 0 1 0 0,0 0 0 0 0,0 0 0 0 0,-1 0 0 0 0,1-1 0 0 0,0 0-1 0 0,7-2 1 0 0,4-1 4 0 0,29-13-1 0 0,111-49-85 0 0,-152 64 80 0 0,0 1 0 0 0,-1-1-1 0 0,1 1 1 0 0,0 0-1 0 0,-1 1 1 0 0,1-1-1 0 0,0 0 1 0 0,0 1 0 0 0,0 0-1 0 0,0 0 1 0 0,-1 0-1 0 0,1 1 1 0 0,0-1-1 0 0,0 1 1 0 0,0 0 0 0 0,-1 0-1 0 0,5 2 1 0 0,-3-1 4 0 0,-1 1 0 0 0,0 0 1 0 0,1 0-1 0 0,-1 0 0 0 0,-1 1 0 0 0,1-1 1 0 0,0 1-1 0 0,-1 0 0 0 0,0 0 1 0 0,0 0-1 0 0,0 1 0 0 0,3 6 0 0 0,1 4 9 0 0,-1 0-1 0 0,-1 1 1 0 0,0-1-1 0 0,-1 1 0 0 0,4 24 1 0 0,-6-23-15 0 0,1 0-1 0 0,2 0 1 0 0,-1-1 0 0 0,12 26 0 0 0,-14-38-2 0 0,0 0 0 0 0,0-1-1 0 0,0 1 1 0 0,1-1 0 0 0,0 0 0 0 0,-1 0 0 0 0,1 0 0 0 0,0 0 0 0 0,0 0 0 0 0,1 0 0 0 0,-1-1 0 0 0,1 0 0 0 0,-1 1 0 0 0,1-1 0 0 0,7 2-1 0 0,-5-2-26 0 0,0 0-1 0 0,1-1 0 0 0,-1 0 1 0 0,1 0-1 0 0,-1-1 0 0 0,1 1 1 0 0,-1-2-1 0 0,1 1 0 0 0,7-2 0 0 0,11-3-159 0 0,-1-2 0 0 0,0 0 1 0 0,0-2-1 0 0,24-13 0 0 0,-39 19 123 0 0,17-11-67 0 0,1 0 0 0 0,-2-2 0 0 0,0-1 1 0 0,-1-1-1 0 0,0 0 0 0 0,-2-2 0 0 0,0-1 0 0 0,-2-1 1 0 0,19-24-1 0 0,-4 2 238 0 0,48-80 0 0 0,-82 121 1267 0 0,-1-1-1241 0 0,0 2-126 0 0,0 0 1 0 0,0 0-1 0 0,0-1 1 0 0,0 1-1 0 0,0 0 1 0 0,-1 0 0 0 0,1 0-1 0 0,-1 0 1 0 0,0 0-1 0 0,1 0 1 0 0,-1 0-1 0 0,0 0 1 0 0,0 0-1 0 0,0 0 1 0 0,-1 0 0 0 0,1 0-1 0 0,0 1 1 0 0,-1-1-1 0 0,1 0 1 0 0,-1 1-1 0 0,1-1 1 0 0,-1 1 0 0 0,0 0-1 0 0,0 0 1 0 0,0-1-1 0 0,1 1 1 0 0,-1 0-1 0 0,0 1 1 0 0,0-1-1 0 0,-1 0 1 0 0,1 1 0 0 0,0-1-1 0 0,0 1 1 0 0,0-1-1 0 0,0 1 1 0 0,-5 0-1 0 0,1 0 3 0 0,-1 0-1 0 0,1 1 0 0 0,-1-1 1 0 0,1 2-1 0 0,0-1 1 0 0,-1 1-1 0 0,1 0 0 0 0,0 0 1 0 0,0 0-1 0 0,0 1 0 0 0,0 0 1 0 0,-5 4-1 0 0,-5 4 42 0 0,0 2-1 0 0,1 0 1 0 0,0 1-1 0 0,1 0 1 0 0,0 1-1 0 0,-18 28 1 0 0,25-34-26 0 0,1 1 0 0 0,0 1 0 0 0,1-1 0 0 0,0 0 0 0 0,1 1 0 0 0,0 0 0 0 0,0 0 0 0 0,1 1 0 0 0,1-1 0 0 0,0 1 0 0 0,0-1 0 0 0,1 22 0 0 0,2-25-29 0 0,0-1-1 0 0,0 0 0 0 0,1 0 0 0 0,0 0 0 0 0,0 0 0 0 0,1-1 1 0 0,5 11-1 0 0,-7-16 13 0 0,0 0 1 0 0,0 0 0 0 0,0 0-1 0 0,0 0 1 0 0,0 0-1 0 0,0 0 1 0 0,0 0 0 0 0,0 0-1 0 0,0-1 1 0 0,0 1 0 0 0,0 0-1 0 0,1-1 1 0 0,-1 1-1 0 0,0-1 1 0 0,1 0 0 0 0,-1 1-1 0 0,3-1 1 0 0,1 2 2 0 0,2 0-5 0 0,0 0 0 0 0,0-1 0 0 0,1 1 0 0 0,-1-1 1 0 0,0-1-1 0 0,1 1 0 0 0,-1-1 0 0 0,0-1 0 0 0,1 0 0 0 0,-1 1 0 0 0,0-2 0 0 0,0 1 0 0 0,1-1 0 0 0,-1-1 0 0 0,-1 1 0 0 0,1-1 0 0 0,0 0 0 0 0,-1-1 0 0 0,1 1 0 0 0,-1-1 0 0 0,0 0 0 0 0,0-1 0 0 0,-1 0 0 0 0,1 0 0 0 0,7-10 0 0 0,-1 2 190 0 0,-2-1 1 0 0,0-1-1 0 0,-1 1 0 0 0,0-2 0 0 0,-1 1 1 0 0,-1-1-1 0 0,-1 0 0 0 0,0-1 1 0 0,7-32-1 0 0,-10 36 120 0 0,-2 9 1986 0 0,0-5-2204 0 0,0 4-65 0 0,1 6 125 0 0,29 65 85 0 0,-23-46-204 0 0,1 0-1 0 0,13 20 1 0 0,-17-32-29 0 0,0-1 1 0 0,1 0-1 0 0,0 0 1 0 0,0 0-1 0 0,0 0 1 0 0,1-1 0 0 0,0-1-1 0 0,1 1 1 0 0,10 6-1 0 0,-4-5-183 0 0,0-1 0 0 0,0 0-1 0 0,1-1 1 0 0,26 6 0 0 0,37 3-2671 0 0,-56-11 1441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5.1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37 607 1216 0 0,'0'0'1277'0'0,"4"-6"-936"0"0,18-29 939 0 0,-5 5-1029 0 0,-13 23 302 0 0,-4 6-542 0 0,0-1 0 0 0,0 1 0 0 0,0 0-1 0 0,0 0 1 0 0,0 0 0 0 0,0 0-1 0 0,0-1 1 0 0,1 1 0 0 0,-1 0-1 0 0,0 0 1 0 0,1 0 0 0 0,-1 0-1 0 0,1 0 1 0 0,-1 0 0 0 0,1 0-1 0 0,0 0 1 0 0,0-1 0 0 0,0 1-2 0 0,0-1 0 0 0,0 1 0 0 0,0-1 0 0 0,0 0 0 0 0,0 1 0 0 0,-1-1-1 0 0,1 0 1 0 0,0 1 0 0 0,-1-1 0 0 0,0 0 0 0 0,1 0 0 0 0,-1 0 0 0 0,0 1 0 0 0,0-3 0 0 0,0 1 6 0 0,1 1 0 0 0,-1-1 0 0 0,0 1 0 0 0,0-1 1 0 0,-1 0-1 0 0,1 1 0 0 0,0-1 0 0 0,-1 1 0 0 0,0-1 0 0 0,0 1 0 0 0,1 0 0 0 0,-3-4 0 0 0,2 6-6 0 0,1-1-1 0 0,0 1 0 0 0,-1 0 1 0 0,1 0-1 0 0,-1-1 1 0 0,1 1-1 0 0,-1 0 1 0 0,1 0-1 0 0,-1 0 0 0 0,1 0 1 0 0,-1 0-1 0 0,1 0 1 0 0,-1 0-1 0 0,1 0 1 0 0,-1 0-1 0 0,1 0 0 0 0,-1 0 1 0 0,1 0-1 0 0,-1 0 1 0 0,1 0-1 0 0,-1 1 0 0 0,1-1 1 0 0,-1 0-1 0 0,1 0 1 0 0,-1 0-1 0 0,1 1 1 0 0,-1-1-1 0 0,1 0 0 0 0,-1 1 1 0 0,1-1-1 0 0,-1 1 1 0 0,-11 9 94 0 0,6-2-46 0 0,1-1 0 0 0,0 1 1 0 0,0 0-1 0 0,1 0 0 0 0,0 0 0 0 0,0 0 1 0 0,-2 10-1 0 0,-15 64 79 0 0,21-82-137 0 0,-2 15 4 0 0,0-1-1 0 0,2 1 0 0 0,-1-1 1 0 0,2 1-1 0 0,0-1 0 0 0,1 1 1 0 0,0-1-1 0 0,1 0 0 0 0,1 0 1 0 0,0 0-1 0 0,1 0 0 0 0,1-1 1 0 0,11 22-1 0 0,-12-28-2 0 0,0 0 1 0 0,0-1 0 0 0,0 0-1 0 0,1 0 1 0 0,0 0-1 0 0,0-1 1 0 0,0 0 0 0 0,1 0-1 0 0,0-1 1 0 0,0 0-1 0 0,0 0 1 0 0,0 0-1 0 0,1-1 1 0 0,-1 0 0 0 0,1 0-1 0 0,0-1 1 0 0,0 0-1 0 0,12 1 1 0 0,2 0 8 0 0,1-1 0 0 0,-1-1 0 0 0,1-1 0 0 0,-1-1 0 0 0,33-6 0 0 0,-37 4-5 0 0,-1-1 1 0 0,1 0-1 0 0,-1-2 1 0 0,-1 0 0 0 0,1-1-1 0 0,-1 0 1 0 0,0-2 0 0 0,-1 0-1 0 0,0 0 1 0 0,0-2-1 0 0,-1 0 1 0 0,0 0 0 0 0,-1-1-1 0 0,0-1 1 0 0,-1 0-1 0 0,-1-1 1 0 0,0 0 0 0 0,-1-1-1 0 0,0 0 1 0 0,-1 0 0 0 0,-1-1-1 0 0,-1-1 1 0 0,0 1-1 0 0,-1-1 1 0 0,4-18 0 0 0,-5 10-3 0 0,-1-1 0 0 0,-1 0 0 0 0,-1 0 0 0 0,-2-1 0 0 0,0 1 1 0 0,-2 0-1 0 0,-1 0 0 0 0,-11-49 0 0 0,5 44 73 0 0,0 1-1 0 0,-2 1 1 0 0,-2 0-1 0 0,0 0 1 0 0,-2 1-1 0 0,-1 1 1 0 0,-21-27 0 0 0,9 17 565 0 0,26 34-144 0 0,1 2-488 0 0,0 0 1 0 0,1 0-1 0 0,-1 0 1 0 0,0-1-1 0 0,0 1 1 0 0,0 0-1 0 0,0 0 1 0 0,0 0-1 0 0,0 0 1 0 0,0 1-1 0 0,-2-3 1 0 0,1 2 1 0 0,1 0-10 0 0,1 0 0 0 0,-1 0 0 0 0,1 1 0 0 0,-1-1 0 0 0,0 0 0 0 0,0 1 0 0 0,1-1 0 0 0,-1 1 0 0 0,0-1 0 0 0,0 1 0 0 0,0-1 0 0 0,1 1 0 0 0,-1-1 0 0 0,0 1 0 0 0,0 0 0 0 0,0 0 0 0 0,0-1 0 0 0,0 1 0 0 0,0 0 0 0 0,0 0 0 0 0,0 0 0 0 0,0 0 0 0 0,0 0 0 0 0,1 0 0 0 0,-1 0 0 0 0,0 0 0 0 0,-1 1 0 0 0,1 0 1 0 0,0 0-1 0 0,0 0 0 0 0,0 0 1 0 0,0 0-1 0 0,0 0 0 0 0,0 0 0 0 0,0 0 1 0 0,1 0-1 0 0,-1 0 0 0 0,0 1 0 0 0,1-1 1 0 0,-1 0-1 0 0,1 1 0 0 0,0-1 1 0 0,-1 0-1 0 0,1 2 0 0 0,-2 8 10 0 0,1-1 0 0 0,1 1 1 0 0,0 18-1 0 0,4 16 53 0 0,2-1 0 0 0,1 0 0 0 0,3 0 0 0 0,17 50 1 0 0,-15-64-27 0 0,0 0 0 0 0,2-1 0 0 0,1-1 1 0 0,2 0-1 0 0,0-1 0 0 0,34 39 1 0 0,-13-22-8 0 0,2-2 0 0 0,53 42 1 0 0,-76-70-27 0 0,1-1 0 0 0,0-1 0 0 0,1 0 0 0 0,0-1 0 0 0,1-2 0 0 0,0 0 0 0 0,1-1 0 0 0,40 11 1 0 0,-53-18-1 0 0,1 0 1 0 0,-1 0 0 0 0,0-1 0 0 0,0 0-1 0 0,1 0 1 0 0,-1-1 0 0 0,0 0 0 0 0,0-1 0 0 0,1 1-1 0 0,-1-1 1 0 0,-1-1 0 0 0,1 0 0 0 0,0 0 0 0 0,-1-1-1 0 0,1 1 1 0 0,-1-2 0 0 0,0 1 0 0 0,0-1 0 0 0,-1 0-1 0 0,1 0 1 0 0,-1-1 0 0 0,8-9 0 0 0,-7 7 0 0 0,0-1-1 0 0,-1 0 1 0 0,0 0 0 0 0,-1-1 0 0 0,0 0-1 0 0,0 0 1 0 0,-1 0 0 0 0,0 0 0 0 0,-1 0-1 0 0,0-1 1 0 0,0 0 0 0 0,-1 0 0 0 0,-1 1 0 0 0,0-1-1 0 0,0 0 1 0 0,-2-18 0 0 0,-1 14-24 0 0,0 0 0 0 0,0 0 1 0 0,-2 0-1 0 0,0 0 0 0 0,0 0 0 0 0,-2 1 1 0 0,0 0-1 0 0,-12-21 0 0 0,17 32 14 0 0,0 1-1 0 0,-1 0 0 0 0,1 0 1 0 0,-1 0-1 0 0,1 1 1 0 0,-1-1-1 0 0,0 0 0 0 0,0 0 1 0 0,0 1-1 0 0,0-1 1 0 0,0 1-1 0 0,0 0 0 0 0,0 0 1 0 0,0-1-1 0 0,-1 1 1 0 0,1 1-1 0 0,0-1 0 0 0,-1 0 1 0 0,1 1-1 0 0,0-1 1 0 0,-1 1-1 0 0,1-1 0 0 0,-1 1 1 0 0,1 0-1 0 0,-1 0 1 0 0,-2 1-1 0 0,2 0 1 0 0,0-1 1 0 0,-1 2-1 0 0,1-1 0 0 0,0 0 1 0 0,0 1-1 0 0,1-1 0 0 0,-1 1 1 0 0,0 0-1 0 0,0 0 0 0 0,1 0 1 0 0,-1 0-1 0 0,1 0 0 0 0,0 1 1 0 0,-1-1-1 0 0,1 1 0 0 0,0-1 1 0 0,1 1-1 0 0,-4 6 0 0 0,1-2 4 0 0,1 1-1 0 0,0 0 0 0 0,0 1 1 0 0,1-1-1 0 0,0 0 0 0 0,0 1 1 0 0,1-1-1 0 0,0 1 1 0 0,1-1-1 0 0,-1 1 0 0 0,2-1 1 0 0,-1 1-1 0 0,1 0 0 0 0,1-1 1 0 0,0 0-1 0 0,0 1 1 0 0,0-1-1 0 0,1 0 0 0 0,0 0 1 0 0,1 0-1 0 0,0 0 0 0 0,0-1 1 0 0,10 14-1 0 0,-5-10 0 0 0,0 0 0 0 0,0 0 0 0 0,2 0 0 0 0,-1-2 0 0 0,1 1 0 0 0,1-1 0 0 0,-1-1 0 0 0,1 0 0 0 0,1 0-1 0 0,0-2 1 0 0,0 1 0 0 0,0-2 0 0 0,20 7 0 0 0,-10-7-8 0 0,-1 0-1 0 0,1-2 1 0 0,0 0-1 0 0,0-2 1 0 0,0 0-1 0 0,0-2 1 0 0,32-4-1 0 0,-40 2-26 0 0,-1 1-1 0 0,0-2 0 0 0,0 0 0 0 0,0-1 0 0 0,0 0 0 0 0,-1-1 0 0 0,0 0 0 0 0,0-1 0 0 0,-1-1 0 0 0,1 0 0 0 0,-2 0 0 0 0,20-19 0 0 0,-25 20 27 0 0,0 0 0 0 0,0-1-1 0 0,-1 0 1 0 0,0 0 0 0 0,-1 0-1 0 0,1-1 1 0 0,-2 1 0 0 0,1-1-1 0 0,-1 0 1 0 0,0 0-1 0 0,-1 0 1 0 0,0-1 0 0 0,0-11-1 0 0,-1 14 10 0 0,-1 0 0 0 0,0 0 0 0 0,0 0-1 0 0,0 0 1 0 0,-1 1 0 0 0,0-1 0 0 0,-1 0 0 0 0,0 0-1 0 0,0 1 1 0 0,0-1 0 0 0,0 1 0 0 0,-1-1-1 0 0,0 1 1 0 0,-1 0 0 0 0,1 0 0 0 0,-1 1 0 0 0,0-1-1 0 0,-10-9 1 0 0,-15-5-45 0 0,26 19-21 0 0,-3 0-99 0 0,7 1 167 0 0,-1 0 1 0 0,0 0-1 0 0,0 1 0 0 0,0-1 0 0 0,0 0 0 0 0,0 0 0 0 0,0 0 0 0 0,0 0 1 0 0,0 0-1 0 0,0 0 0 0 0,0 0 0 0 0,0 0 0 0 0,0 0 0 0 0,0 0 0 0 0,0 0 1 0 0,0 0-1 0 0,0 0 0 0 0,0 1 0 0 0,0-1 0 0 0,0 0 0 0 0,0 0 0 0 0,0 0 1 0 0,0 0-1 0 0,0 0 0 0 0,0 0 0 0 0,0 0 0 0 0,0 0 0 0 0,0 0 0 0 0,0 0 0 0 0,0 0 1 0 0,0 0-1 0 0,0 0 0 0 0,0 1 0 0 0,0-1 0 0 0,0 0 0 0 0,0 0 0 0 0,0 0 1 0 0,-1 0-1 0 0,1 0 0 0 0,0 0 0 0 0,0 0 0 0 0,0 0 0 0 0,0 0 0 0 0,0 0 1 0 0,0 0-1 0 0,0 0 0 0 0,0 0 0 0 0,0 0 0 0 0,0 0 0 0 0,0 0 0 0 0,6 4 7 0 0,1-1 0 0 0,0-1-1 0 0,0 1 1 0 0,0-1 0 0 0,1 0 0 0 0,-1-1-1 0 0,11 2 1 0 0,56 1-24 0 0,-60-5 236 0 0,-1 1 0 0 0,0-2 0 0 0,0 1 0 0 0,0-2-1 0 0,-1 0 1 0 0,19-6 0 0 0,-27 7 13 0 0,12 1 263 0 0,-13 1-449 0 0,-1 1 1 0 0,1 0-1 0 0,-1-1 0 0 0,1 1 0 0 0,-1 0 1 0 0,0 0-1 0 0,1 0 0 0 0,-1 0 1 0 0,0 1-1 0 0,0-1 0 0 0,0 1 0 0 0,0-1 1 0 0,0 1-1 0 0,0 0 0 0 0,0 0 1 0 0,-1 0-1 0 0,1 0 0 0 0,-1 0 1 0 0,1 0-1 0 0,-1 0 0 0 0,0 0 0 0 0,2 4 1 0 0,1 3 4 0 0,-1-1 1 0 0,0 1 0 0 0,-1-1 0 0 0,0 1 0 0 0,0 0-1 0 0,1 14 1 0 0,-2 58 41 0 0,-1-43-73 0 0,8 115 46 0 0,-8-125-441 0 0,0-19-5018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5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 3668 0 0,'0'0'1464'0'0,"0"0"-1447"0"0,0 0-1 0 0,0 0 1 0 0,0 0 0 0 0,0 0-1 0 0,0 0 1 0 0,0 0 0 0 0,0 0-1 0 0,0 0 1 0 0,0 0 0 0 0,0 0 0 0 0,0-1-1 0 0,0 1 1 0 0,0 0 0 0 0,1 0-1 0 0,-1 0 1 0 0,0 0 0 0 0,0 0 0 0 0,0 0-1 0 0,0 0 1 0 0,0 0 0 0 0,0 0-1 0 0,0 0 1 0 0,0 0 0 0 0,0-1 0 0 0,0 1-1 0 0,0 0 1 0 0,0 0 0 0 0,0 0-1 0 0,0 0 1 0 0,0 0 0 0 0,0 0 0 0 0,0 0-1 0 0,0 0 1 0 0,0 0 0 0 0,0 0-1 0 0,0 0 1 0 0,0-1 0 0 0,0 1 0 0 0,0 0-1 0 0,0 0 1 0 0,0 0 0 0 0,0 0-1 0 0,-1 0 1 0 0,1 0 0 0 0,0 0 0 0 0,0 0-1 0 0,0 0 1 0 0,0 0 0 0 0,0 0-1 0 0,0 0 1 0 0,0 0 0 0 0,0 0 0 0 0,0-1-1 0 0,0 1 1 0 0,0 0 0 0 0,0 0-1 0 0,0 0 1 0 0,-1 0 0 0 0,1 0 0 0 0,0 0-1 0 0,6-1 128 0 0,0 0 0 0 0,1 0 0 0 0,-1 1 0 0 0,0 0 0 0 0,12 1 0 0 0,4-1 63 0 0,519 16 1286 0 0,-220-4-2814 0 0,-271-10 576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7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8 283 464 0 0,'-2'-5'167'0'0,"1"2"-154"0"0,0-1 0 0 0,0 0 0 0 0,0 0 0 0 0,1 1 0 0 0,-1-1 1 0 0,1 0-1 0 0,0 0 0 0 0,0 0 0 0 0,0 1 0 0 0,1-1 0 0 0,-1 0 0 0 0,1 0 0 0 0,0 1 1 0 0,0-1-1 0 0,0 0 0 0 0,1 1 0 0 0,-1-1 0 0 0,1 1 0 0 0,0 0 0 0 0,0-1 1 0 0,0 1-1 0 0,0 0 0 0 0,4-3 0 0 0,7-10 64 0 0,1 1-1 0 0,1 0 1 0 0,18-13-1 0 0,-13 10 72 0 0,25-15 329 0 0,-41 31-201 0 0,-3 0-258 0 0,0 1 0 0 0,0 0-1 0 0,0 0 1 0 0,0 0 0 0 0,1 1 0 0 0,-1-1 0 0 0,0 0-1 0 0,1 0 1 0 0,-1 1 0 0 0,0-1 0 0 0,1 0 0 0 0,2 0 0 0 0,-3 1 13 0 0,4-2 352 0 0,-5 1-377 0 0,1 0 0 0 0,0 1 0 0 0,-1-1 0 0 0,1 0 1 0 0,0 1-1 0 0,0-1 0 0 0,-1 1 0 0 0,1-1 0 0 0,0 1 0 0 0,0 0 0 0 0,0-1 1 0 0,0 1-1 0 0,0 0 0 0 0,0 0 0 0 0,-1-1 0 0 0,1 1 0 0 0,0 0 0 0 0,0 0 0 0 0,2 0 1 0 0,-4 4-7 0 0,1 0 0 0 0,-1 0 1 0 0,0-1-1 0 0,-1 1 0 0 0,1 0 1 0 0,-1-1-1 0 0,0 1 0 0 0,0-1 1 0 0,0 1-1 0 0,0-1 0 0 0,0 0 1 0 0,-5 5-1 0 0,-8 14 18 0 0,18-28 41 0 0,-1-1 0 0 0,1 0-1 0 0,-1 0 1 0 0,-1 1 0 0 0,1-1 0 0 0,-1 0 0 0 0,0 0 0 0 0,-1-1 0 0 0,1 1 0 0 0,-1 0 0 0 0,-2-10 0 0 0,2 16-59 0 0,0 0-1 0 0,-1 0 1 0 0,1 0 0 0 0,0 0-1 0 0,-1 0 1 0 0,1 0-1 0 0,-1 0 1 0 0,1 1 0 0 0,-1-1-1 0 0,0 0 1 0 0,1 0 0 0 0,-1 0-1 0 0,0 0 1 0 0,1 1-1 0 0,-1-1 1 0 0,0 0 0 0 0,0 1-1 0 0,0-1 1 0 0,0 0 0 0 0,0 1-1 0 0,0-1 1 0 0,0 1 0 0 0,0 0-1 0 0,0-1 1 0 0,0 1-1 0 0,0 0 1 0 0,0-1 0 0 0,0 1-1 0 0,0 0 1 0 0,0 0 0 0 0,0 0-1 0 0,0 0 1 0 0,0 0 0 0 0,0 0-1 0 0,0 0 1 0 0,0 1-1 0 0,0-1 1 0 0,-2 1 0 0 0,-2 0-3 0 0,0 1 0 0 0,1 0 1 0 0,-1 0-1 0 0,0 0 1 0 0,-5 4-1 0 0,3 2-52 0 0,6-6 54 0 0,-1 1 0 0 0,1 0 0 0 0,0-1 0 0 0,0 1 0 0 0,1 0 0 0 0,-1 0 0 0 0,0 0 0 0 0,1 0 1 0 0,0-1-1 0 0,0 1 0 0 0,0 0 0 0 0,0 0 0 0 0,0 0 0 0 0,0 0 0 0 0,1 0 0 0 0,0 0 0 0 0,-1-1 1 0 0,1 1-1 0 0,0 0 0 0 0,0-1 0 0 0,0 1 0 0 0,1 0 0 0 0,-1-1 0 0 0,1 1 0 0 0,-1-1 0 0 0,1 0 0 0 0,0 1 1 0 0,0-1-1 0 0,0 0 0 0 0,0 0 0 0 0,3 1 0 0 0,-1 0 3 0 0,-1-1 0 0 0,1 0 1 0 0,0-1-1 0 0,0 1 0 0 0,0-1 0 0 0,1 1 0 0 0,-1-1 1 0 0,0-1-1 0 0,0 1 0 0 0,1-1 0 0 0,-1 1 0 0 0,0-1 0 0 0,1 0 1 0 0,-1-1-1 0 0,0 1 0 0 0,0-1 0 0 0,1 0 0 0 0,-1 0 1 0 0,0 0-1 0 0,5-2 0 0 0,0-4 61 0 0,-6 3-59 0 0,0 0 0 0 0,-1-1 0 0 0,1 0 0 0 0,-1 1 1 0 0,0-1-1 0 0,0 0 0 0 0,0 0 0 0 0,1-9 0 0 0,-3 13-5 0 0,0-1 1 0 0,1 1 0 0 0,-1 0 0 0 0,0-1 0 0 0,0 1 0 0 0,0 0-1 0 0,0-1 1 0 0,0 1 0 0 0,0-1 0 0 0,0 1 0 0 0,0 0-1 0 0,-1-1 1 0 0,1 1 0 0 0,0 0 0 0 0,-1 0 0 0 0,1-1-1 0 0,-1 1 1 0 0,1 0 0 0 0,-1 0 0 0 0,0 0 0 0 0,0-1-1 0 0,0 1 1 0 0,1 0 0 0 0,-1 0 0 0 0,0 0 0 0 0,0 0-1 0 0,0 1 1 0 0,0-1 0 0 0,-1 0 0 0 0,1 0 0 0 0,0 1-1 0 0,0-1 1 0 0,0 0 0 0 0,-1 1 0 0 0,1-1 0 0 0,0 1-1 0 0,0 0 1 0 0,-1-1 0 0 0,1 1 0 0 0,0 0 0 0 0,-1 0 0 0 0,-2 0-1 0 0,0 0 0 0 0,0 1-1 0 0,-1 0 0 0 0,1 0 1 0 0,0 0-1 0 0,0 1 0 0 0,0 0 1 0 0,0-1-1 0 0,0 1 1 0 0,0 1-1 0 0,0-1 0 0 0,-4 4 1 0 0,8-6 0 0 0,-5 4-73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8.5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1 516 3828 0 0,'12'3'16'0'0,"24"2"113"0"0,-34-5-123 0 0,0 0-1 0 0,0-1 1 0 0,0 1 0 0 0,0-1 0 0 0,0 1 0 0 0,0-1 0 0 0,0 0-1 0 0,0 0 1 0 0,0 1 0 0 0,0-2 0 0 0,0 1 0 0 0,0 0 0 0 0,-1 0 0 0 0,3-3-1 0 0,31-29 16 0 0,30-42-1 0 0,-10 13-3 0 0,-51 57-15 0 0,0 0 0 0 0,0 0 1 0 0,-1 0-1 0 0,0 0 0 0 0,0 0 1 0 0,0-1-1 0 0,-1 1 0 0 0,0-1 1 0 0,0 0-1 0 0,0 1 0 0 0,-1-1 1 0 0,0 0-1 0 0,0 0 0 0 0,0 0 1 0 0,-1 0-1 0 0,0 0 0 0 0,0 0 1 0 0,-1-7-1 0 0,-1 0 10 0 0,-1 0 1 0 0,0 0-1 0 0,0 0 1 0 0,-2 1-1 0 0,1-1 1 0 0,-14-21-1 0 0,17 31 401 0 0,0 3-409 0 0,-1 0-1 0 0,1 1 0 0 0,0-1 1 0 0,0 1-1 0 0,-1-1 0 0 0,1 1 1 0 0,0-1-1 0 0,0 1 1 0 0,0 0-1 0 0,0 0 0 0 0,0 0 1 0 0,0-1-1 0 0,0 1 0 0 0,0 0 1 0 0,1 0-1 0 0,-1 0 0 0 0,0 0 1 0 0,0 1-1 0 0,1-1 0 0 0,-1 0 1 0 0,1 0-1 0 0,-1 0 0 0 0,1 0 1 0 0,-1 1-1 0 0,1-1 0 0 0,0 0 1 0 0,0 0-1 0 0,0 1 0 0 0,-1-1 1 0 0,1 0-1 0 0,0 2 0 0 0,0 44 6 0 0,3-21 24 0 0,1-1 0 0 0,1 0 0 0 0,2-1 0 0 0,0 1 0 0 0,2-1 0 0 0,0-1 0 0 0,16 28 0 0 0,-21-44-12 0 0,1-1-1 0 0,-1 1 0 0 0,1-1 0 0 0,0 0 0 0 0,1-1 0 0 0,-1 1 0 0 0,1-1 1 0 0,0 0-1 0 0,11 6 0 0 0,-14-9 907 0 0,21 0-837 0 0,0-1 0 0 0,-1-1 1 0 0,1-1-1 0 0,0-1 0 0 0,23-6 1 0 0,-31 4-46 0 0,0-1 0 0 0,0-1 0 0 0,-1 0 0 0 0,0-1 0 0 0,0-1 0 0 0,0 0 0 0 0,-1-1 0 0 0,0 0 1 0 0,-1-1-1 0 0,18-17 0 0 0,-16 11 94 0 0,0-1 0 0 0,-1 0 0 0 0,0-1 1 0 0,-1 0-1 0 0,-2-1 0 0 0,0 0 1 0 0,12-28-1 0 0,-18 32 75 0 0,-1 0 0 0 0,0 0 0 0 0,-1 0 0 0 0,-1-1-1 0 0,0 1 1 0 0,-1 0 0 0 0,-1-24 0 0 0,-1 37-209 0 0,1 1-1 0 0,0-1 1 0 0,-1 1-1 0 0,1-1 0 0 0,-1 1 1 0 0,0 0-1 0 0,1-1 1 0 0,-1 1-1 0 0,0 0 1 0 0,0-1-1 0 0,0 1 0 0 0,0 0 1 0 0,0 0-1 0 0,0 0 1 0 0,-2-2-1 0 0,-19-13-27 0 0,15 13 11 0 0,0 0 1 0 0,1 0 0 0 0,-1 1 0 0 0,0 0 0 0 0,-12-1 0 0 0,17 2 8 0 0,0 1-1 0 0,0 0 1 0 0,0 0 0 0 0,0 0 0 0 0,0 0-1 0 0,0 0 1 0 0,-1 1 0 0 0,1-1 0 0 0,0 1-1 0 0,-3 0 1 0 0,4 0 3 0 0,1-1-1 0 0,-1 1 1 0 0,0-1-1 0 0,1 1 1 0 0,-1-1-1 0 0,1 1 1 0 0,-1-1-1 0 0,1 1 1 0 0,-1-1-1 0 0,1 1 1 0 0,-1 0-1 0 0,1-1 1 0 0,-1 1 0 0 0,1 0-1 0 0,0-1 1 0 0,-1 1-1 0 0,1 0 1 0 0,0 0-1 0 0,0-1 1 0 0,0 1-1 0 0,-1 0 1 0 0,1 0-1 0 0,0-1 1 0 0,0 1-1 0 0,0 0 1 0 0,0 0-1 0 0,0 0 1 0 0,1 0 0 0 0,0 3 0 0 0,0 0 1 0 0,0-1-1 0 0,1 1 1 0 0,-1-1-1 0 0,1 1 1 0 0,0-1-1 0 0,0 0 1 0 0,0 0-1 0 0,0 0 1 0 0,1 0-1 0 0,-1 0 1 0 0,1 0 0 0 0,0-1-1 0 0,0 1 1 0 0,4 2-1 0 0,4 3 6 0 0,0-1 0 0 0,1 0-1 0 0,13 6 1 0 0,38 9 14 0 0,-49-18-20 0 0,0 0 1 0 0,-1 1-1 0 0,0 0 0 0 0,1 2 1 0 0,11 6-1 0 0,-24-12 1 0 0,1 0 0 0 0,-1 1 1 0 0,0-1-1 0 0,1 0 0 0 0,-1 0 0 0 0,0 1 0 0 0,0-1 1 0 0,0 0-1 0 0,0 1 0 0 0,0-1 0 0 0,0 1 1 0 0,0-1-1 0 0,-1 1 0 0 0,1 0 0 0 0,0-1 1 0 0,-1 1-1 0 0,1 0 0 0 0,-1-1 0 0 0,0 1 0 0 0,1 2 1 0 0,-2 0-2 0 0,1 0-1 0 0,0 0 1 0 0,-1 0 0 0 0,0 0 0 0 0,0 0 0 0 0,0-1 0 0 0,0 1 0 0 0,-1 0 0 0 0,-1 3-1 0 0,-2 3 1 0 0,-1 0-1 0 0,0-1 0 0 0,-1 0 0 0 0,0 0 1 0 0,-14 14-1 0 0,14-17-58 0 0,-1-1 1 0 0,1 1-1 0 0,-1-1 1 0 0,0-1-1 0 0,0 0 1 0 0,-1 0-1 0 0,1 0 0 0 0,-17 3 1 0 0,2-1-1228 0 0,-45 4 1 0 0,39-10-1532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8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55 176 4068 0 0,'-12'-33'4'0'0,"-1"-6"1196"0"0,-4-9-1464 0 0,5-7-1192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39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117 257 876 0 0,'6'-10'21'0'0,"-5"7"-6"0"0,1 1-1 0 0,-1-1 1 0 0,0 0 0 0 0,0 0 0 0 0,0 1 0 0 0,0-1 0 0 0,1-6-1 0 0,-1 6 0 0 0,0-1 57 0 0,0 1-1 0 0,0-1 1 0 0,0 0-1 0 0,0 0 1 0 0,-1 0-1 0 0,0 0 1 0 0,1 0 0 0 0,-2 1-1 0 0,1-1 1 0 0,0 0-1 0 0,-1 0 1 0 0,0 0-1 0 0,-1-4 1 0 0,-3-4 389 0 0,0 1 1 0 0,-1-1-1 0 0,-1 1 1 0 0,0 1-1 0 0,-13-16 1 0 0,17 23-262 0 0,3 1-176 0 0,-1 1-1 0 0,1-1 1 0 0,-1 1-1 0 0,1-1 0 0 0,-1 1 1 0 0,0-1-1 0 0,0 1 1 0 0,0 0-1 0 0,0-1 1 0 0,0 1-1 0 0,0 0 1 0 0,0 0-1 0 0,-1-1 1 0 0,-1 0-1 0 0,2 1-20 0 0,1 1 0 0 0,-1-1 0 0 0,0 1 0 0 0,1-1 0 0 0,-1 1 0 0 0,0-1 0 0 0,0 1 0 0 0,0-1 0 0 0,1 1 0 0 0,-1 0 0 0 0,0 0 0 0 0,0-1 0 0 0,0 1 0 0 0,0 0 0 0 0,0 0 0 0 0,0 0 0 0 0,1 0 0 0 0,-1 0-1 0 0,0 0 1 0 0,0 0 0 0 0,0 0 0 0 0,0 0 0 0 0,0 0 0 0 0,0 1 0 0 0,1-1 0 0 0,-1 0 0 0 0,-1 1 0 0 0,-1 2-1 0 0,0 0 0 0 0,0 0 0 0 0,1 0 0 0 0,-1 1 0 0 0,1-1 0 0 0,0 1 0 0 0,0 0-1 0 0,0-1 1 0 0,0 1 0 0 0,1 0 0 0 0,0 0 0 0 0,-2 7 0 0 0,-7 55 43 0 0,9-59-35 0 0,-1 14 8 0 0,1 0 0 0 0,1-1 0 0 0,1 1 0 0 0,1 0 0 0 0,1-1 0 0 0,0 1 0 0 0,2-1 0 0 0,8 25 0 0 0,-8-31-8 0 0,1 0 0 0 0,0-1 0 0 0,1 0 0 0 0,0 0 0 0 0,1-1 0 0 0,0 0 0 0 0,1 0-1 0 0,0-1 1 0 0,1 0 0 0 0,1 0 0 0 0,0-2 0 0 0,16 13 0 0 0,-21-18 19 0 0,-1 0 0 0 0,1-1 0 0 0,1 0-1 0 0,-1 0 1 0 0,0-1 0 0 0,1 0 0 0 0,-1 0-1 0 0,1 0 1 0 0,0-1 0 0 0,-1 1 0 0 0,1-2 0 0 0,0 1-1 0 0,0-1 1 0 0,8-1 0 0 0,-11 1-21 0 0,1-1 0 0 0,0 0 0 0 0,0 0 0 0 0,-1-1 0 0 0,1 1-1 0 0,0-1 1 0 0,-1 0 0 0 0,0-1 0 0 0,1 1 0 0 0,-1-1 0 0 0,0 1 0 0 0,0-1 0 0 0,0 0 0 0 0,-1-1 0 0 0,1 1 0 0 0,-1-1 0 0 0,0 1-1 0 0,0-1 1 0 0,0 0 0 0 0,3-5 0 0 0,5-13 15 0 0,-1-1 0 0 0,-1 1 0 0 0,-1-2 0 0 0,-1 1-1 0 0,8-49 1 0 0,5-126 8 0 0,-17 162-2 0 0,-3 24 6 0 0,0 0 0 0 0,-4-22 1 0 0,3 29 926 0 0,1 2-906 0 0,0 0-57 0 0,-1 1 1 0 0,1 0-1 0 0,-1 0 0 0 0,1 0 0 0 0,-1 0 0 0 0,0 0 0 0 0,1 0 0 0 0,-1 1 1 0 0,0-1-1 0 0,0 0 0 0 0,-1 0 0 0 0,1 1 0 0 0,0-1 0 0 0,-3-2 0 0 0,3 3 2 0 0,1 1 0 0 0,-1 0 0 0 0,1-1 0 0 0,-1 1 0 0 0,1 0 0 0 0,-1 0-1 0 0,1 0 1 0 0,-1-1 0 0 0,1 1 0 0 0,-1 0 0 0 0,1 0 0 0 0,-1 0 0 0 0,1 0-1 0 0,-1 0 1 0 0,1 0 0 0 0,-1 0 0 0 0,1 0 0 0 0,-1 0 0 0 0,0 0 0 0 0,1 0-1 0 0,-1 0 1 0 0,1 0 0 0 0,-1 1 0 0 0,0-1 0 0 0,0 1 0 0 0,-1 0 0 0 0,1 0 0 0 0,0 1 0 0 0,0-1 0 0 0,-1 0 0 0 0,1 0 0 0 0,0 1 0 0 0,0-1 0 0 0,1 1 0 0 0,-1-1 1 0 0,0 0-1 0 0,-1 3 0 0 0,-3 10 0 0 0,0 0 0 0 0,1 0 0 0 0,0 0 0 0 0,-3 29 1 0 0,0 61-14 0 0,7-100 11 0 0,0 15 5 0 0,0 0-1 0 0,1 1 0 0 0,1-1 1 0 0,1 0-1 0 0,0 0 0 0 0,2 0 1 0 0,0-1-1 0 0,1 1 0 0 0,1-1 1 0 0,1 0-1 0 0,0-1 0 0 0,1 0 1 0 0,1 0-1 0 0,1-1 0 0 0,18 21 1 0 0,-23-30 0 0 0,1-1 1 0 0,1 0-1 0 0,-1 0 1 0 0,1-1 0 0 0,0 0-1 0 0,1 0 1 0 0,-1-1-1 0 0,1 0 1 0 0,0-1 0 0 0,0 1-1 0 0,0-2 1 0 0,0 1-1 0 0,0-1 1 0 0,1-1-1 0 0,16 1 1 0 0,-18-1-1 0 0,1-1-1 0 0,-1-1 1 0 0,1 1 0 0 0,-1-1-1 0 0,1-1 1 0 0,-1 0-1 0 0,0 0 1 0 0,0 0 0 0 0,1-1-1 0 0,-2 0 1 0 0,1-1 0 0 0,0 0-1 0 0,-1 0 1 0 0,0-1-1 0 0,0 1 1 0 0,0-2 0 0 0,10-9-1 0 0,-4 1 9 0 0,0-2 0 0 0,-1 1 0 0 0,-1-2 0 0 0,0 0 0 0 0,-1 0 1 0 0,-1 0-1 0 0,-1-1 0 0 0,-1-1 0 0 0,0 0 0 0 0,-1 0 0 0 0,-1 0 0 0 0,-1 0 0 0 0,-1-1 0 0 0,2-35 0 0 0,-7-15 123 0 0,2 66 56 0 0,0 4-189 0 0,0-1 1 0 0,0 1 0 0 0,0 0-1 0 0,0 0 1 0 0,-1-1-1 0 0,1 1 1 0 0,0 0-1 0 0,0 0 1 0 0,0 0 0 0 0,0-1-1 0 0,0 1 1 0 0,0 0-1 0 0,0 0 1 0 0,0 0 0 0 0,-1-1-1 0 0,1 1 1 0 0,0 0-1 0 0,0 0 1 0 0,0 0 0 0 0,0 0-1 0 0,-1-1 1 0 0,1 1-1 0 0,0 0 1 0 0,0 0 0 0 0,0 0-1 0 0,-1 0 1 0 0,1 0-1 0 0,0 0 1 0 0,0 0-1 0 0,0 0 1 0 0,-1-1 0 0 0,1 1-1 0 0,0 0 1 0 0,0 0-1 0 0,-1 0 1 0 0,1 0 0 0 0,0 0-1 0 0,0 0 1 0 0,-1 0-1 0 0,1 0 1 0 0,0 0 0 0 0,0 1-1 0 0,0-1 1 0 0,-1 0-1 0 0,1 0 1 0 0,0 0 0 0 0,0 0-1 0 0,0 0 1 0 0,-1 0-1 0 0,1 0 1 0 0,0 0 0 0 0,0 1-1 0 0,0-1 1 0 0,-1 0-1 0 0,1 0 1 0 0,0 0-1 0 0,0 1 1 0 0,0-1 0 0 0,0 0-1 0 0,0 0 1 0 0,-1 1-1 0 0,-4 13 6 0 0,0 0-1 0 0,0 1 1 0 0,1 0 0 0 0,1 0-1 0 0,1 0 1 0 0,-2 30-1 0 0,1-5 1 0 0,-15 261-25 0 0,16-197 5 0 0,-30 198 1 0 0,-32 115 92 0 0,63-412 496 0 0,3 14 169 0 0,-2-17-406 0 0,2-15-78 0 0,29-238 139 0 0,46-402-458 0 0,-73 614 62 0 0,1 0 0 0 0,15-57 0 0 0,-15 79-11 0 0,0 0 0 0 0,1 1 0 0 0,1-1-1 0 0,0 1 1 0 0,1 1 0 0 0,1 0 0 0 0,21-27-1 0 0,-26 37-3 0 0,0 1 0 0 0,0-1 0 0 0,0 1 1 0 0,1 0-1 0 0,0 0 0 0 0,0 1 0 0 0,0-1 0 0 0,0 1 0 0 0,1 0 0 0 0,-1 1 0 0 0,1 0 0 0 0,0-1 0 0 0,0 2 0 0 0,0-1 0 0 0,0 1 0 0 0,0-1 0 0 0,0 2 0 0 0,11-1 0 0 0,-9 1 3 0 0,-1 1 0 0 0,1 1-1 0 0,0-1 1 0 0,-1 1-1 0 0,0 0 1 0 0,0 1 0 0 0,1 0-1 0 0,-2 0 1 0 0,1 0-1 0 0,0 1 1 0 0,-1 0 0 0 0,1 1-1 0 0,-1-1 1 0 0,9 10-1 0 0,-4-3-19 0 0,0 0 0 0 0,-1 2-1 0 0,0-1 1 0 0,-1 1 0 0 0,-1 0 0 0 0,0 1-1 0 0,-1 0 1 0 0,8 22 0 0 0,-11-25-4 0 0,0 0 0 0 0,-1-1 0 0 0,-1 1-1 0 0,0 1 1 0 0,0-1 0 0 0,-1 0 0 0 0,0 0 0 0 0,-1 1 0 0 0,-1-1 0 0 0,0 0-1 0 0,0 0 1 0 0,-5 19 0 0 0,3-23-18 0 0,-1 0-1 0 0,1 1 1 0 0,-1-1 0 0 0,0 0-1 0 0,-1-1 1 0 0,0 1-1 0 0,0-1 1 0 0,0 0 0 0 0,-1 0-1 0 0,1-1 1 0 0,-1 1-1 0 0,-1-1 1 0 0,1-1 0 0 0,-13 8-1 0 0,1-2-82 0 0,-1-1 1 0 0,0-1-1 0 0,0 0 0 0 0,-31 7 1 0 0,50-15 131 0 0,-12 3-208 0 0,0-1 0 0 0,1 1 0 0 0,-26 0-1 0 0,21-3 40 0 0,12 0-1 0 0,1-1-659 0 0,-1 1 606 0 0,1-1 0 0 0,1 1 0 0 0,-1-1 0 0 0,0 0 0 0 0,0 0 0 0 0,0 0 0 0 0,0 0 0 0 0,1-1 0 0 0,-1 1 0 0 0,0-1 0 0 0,1 0 0 0 0,-1 0 0 0 0,-3-4 0 0 0,5 4-418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41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1 323 392 0 0,'0'0'483'0'0,"10"-6"-342"0"0,16-10-71 0 0,96-65 360 0 0,-96 63-198 0 0,-2-2 0 0 0,42-42 0 0 0,-47 37 972 0 0,19-28 0 0 0,-25 33-660 0 0,-11 17-33 0 0,8-7-135 0 0,1 1 11 0 0,-10 9-379 0 0,-1 1 1 0 0,1-1-1 0 0,-1 0 1 0 0,1 1-1 0 0,0-1 1 0 0,-1 0-1 0 0,1 1 1 0 0,-1-1-1 0 0,1 1 0 0 0,-1-1 1 0 0,1 1-1 0 0,-1-1 1 0 0,0 1-1 0 0,1-1 1 0 0,-1 1-1 0 0,1-1 1 0 0,-1 1-1 0 0,0 0 0 0 0,0-1 1 0 0,1 1-1 0 0,-1 0 1 0 0,0-1-1 0 0,0 1 1 0 0,0 0-1 0 0,0-1 0 0 0,0 2 1 0 0,3 11 77 0 0,-1 1 0 0 0,0 0 1 0 0,-1 0-1 0 0,-1-1 0 0 0,0 1 1 0 0,-3 20-1 0 0,0 11 86 0 0,-28 388 675 0 0,-4-248-837 0 0,21-121 0 0 0,-69 329 110 0 0,82-387 1374 0 0,8-17-1365 0 0,111-434-122 0 0,-83 260-31 0 0,-21 101 15 0 0,3 1-1 0 0,32-93 0 0 0,-44 163-7 0 0,1 0-1 0 0,1 0 0 0 0,15-21 1 0 0,-20 31-65 0 0,3 2-829 0 0,1 1 893 0 0,0 0 0 0 0,0 0-1 0 0,0 1 1 0 0,0 0 0 0 0,0 0-1 0 0,0 1 1 0 0,0-1 0 0 0,-1 1-1 0 0,1 0 1 0 0,0 1 0 0 0,-1 0-1 0 0,0-1 1 0 0,0 2 0 0 0,6 3-1 0 0,6 5-25 0 0,-1 1 0 0 0,28 29-1 0 0,-36-33 37 0 0,-1 1 0 0 0,0 0 0 0 0,0 0 0 0 0,-1 1-1 0 0,0-1 1 0 0,-1 1 0 0 0,-1 1 0 0 0,1-1 0 0 0,-2 1-1 0 0,0-1 1 0 0,3 19 0 0 0,-2 2 11 0 0,-1 1 1 0 0,-3 64-1 0 0,-1-87 0 0 0,1 1-1 0 0,-2-1 0 0 0,0 0 0 0 0,0 0 1 0 0,-1 0-1 0 0,0 0 0 0 0,-1 0 0 0 0,0-1 1 0 0,0 1-1 0 0,-7 9 0 0 0,9-15-5 0 0,-1 0 0 0 0,0-1 1 0 0,0 1-1 0 0,0-1 0 0 0,0 0 0 0 0,0 0 0 0 0,0 0 0 0 0,-1 0 0 0 0,0-1 0 0 0,1 1 1 0 0,-1-1-1 0 0,0 0 0 0 0,0 0 0 0 0,0 0 0 0 0,0-1 0 0 0,-1 0 0 0 0,1 1 0 0 0,0-2 1 0 0,-1 1-1 0 0,1 0 0 0 0,-1-1 0 0 0,1 0 0 0 0,0 0 0 0 0,-1 0 0 0 0,-5-1 0 0 0,3 0-23 0 0,0-1 0 0 0,0 0 0 0 0,0 0 0 0 0,1-1 0 0 0,-1 1 0 0 0,1-2 0 0 0,0 1 0 0 0,-1-1 0 0 0,2 1 0 0 0,-1-2 0 0 0,0 1 0 0 0,1-1 0 0 0,0 0 0 0 0,-8-9 0 0 0,12 13 26 0 0,0 0 0 0 0,1 0-1 0 0,-1 0 1 0 0,0 0-1 0 0,1 1 1 0 0,0-1-1 0 0,-1 0 1 0 0,1 0 0 0 0,-1-1-1 0 0,1 1 1 0 0,0 0-1 0 0,0 0 1 0 0,0 0-1 0 0,-1 0 1 0 0,1 0-1 0 0,0 0 1 0 0,0 0 0 0 0,1 0-1 0 0,-1 0 1 0 0,0 0-1 0 0,0 0 1 0 0,0 0-1 0 0,1 0 1 0 0,-1 0 0 0 0,1 0-1 0 0,-1 0 1 0 0,0 0-1 0 0,1 0 1 0 0,0 0-1 0 0,-1 0 1 0 0,1 0 0 0 0,0 0-1 0 0,-1 0 1 0 0,1 1-1 0 0,0-1 1 0 0,0 0-1 0 0,0 1 1 0 0,-1-1 0 0 0,1 0-1 0 0,0 1 1 0 0,0-1-1 0 0,2 0 1 0 0,6-3 3 0 0,-1-1 0 0 0,2 2-1 0 0,17-6 1 0 0,-12 4 10 0 0,9-4-7 0 0,-1-2 0 0 0,-1-1 0 0 0,0-1 1 0 0,0 0-1 0 0,-1-2 0 0 0,-1 0 0 0 0,-1-2 1 0 0,0 0-1 0 0,-1-1 0 0 0,24-31 0 0 0,-37 41-6 0 0,0 0 0 0 0,0-1 0 0 0,-1 0 0 0 0,0 0 0 0 0,-1 0 0 0 0,1 0-1 0 0,-2 0 1 0 0,0-1 0 0 0,0 1 0 0 0,0-1 0 0 0,-1 0 0 0 0,-1 1 0 0 0,0-1 0 0 0,0 0-1 0 0,-1 0 1 0 0,0 1 0 0 0,-1-1 0 0 0,0 1 0 0 0,-5-16 0 0 0,6 20 19 0 0,-1 1-1 0 0,0-1 1 0 0,0 1 0 0 0,0 0 0 0 0,-1 0-1 0 0,1 0 1 0 0,-1 0 0 0 0,0 0 0 0 0,0 0 0 0 0,0 1-1 0 0,-1-1 1 0 0,1 1 0 0 0,-6-3 0 0 0,7 4-16 0 0,0 1 0 0 0,0 0 0 0 0,-1 0 0 0 0,1 0-1 0 0,0 0 1 0 0,-1 0 0 0 0,1 0 0 0 0,-1 0 0 0 0,1 1 0 0 0,-1 0 0 0 0,0-1 0 0 0,1 1 0 0 0,-1 0 0 0 0,1 0 0 0 0,-1 0 0 0 0,1 1 0 0 0,-1-1 0 0 0,1 1 0 0 0,-1-1-1 0 0,1 1 1 0 0,-1 0 0 0 0,1 0 0 0 0,-1 0 0 0 0,1 0 0 0 0,-4 3 0 0 0,0 0-2 0 0,0 0 1 0 0,0 0-1 0 0,1 0 0 0 0,0 1 0 0 0,0 0 1 0 0,0 0-1 0 0,0 1 0 0 0,1-1 1 0 0,0 1-1 0 0,0 0 0 0 0,0 0 0 0 0,1 0 1 0 0,0 1-1 0 0,0-1 0 0 0,1 1 1 0 0,-1-1-1 0 0,2 1 0 0 0,-1 0 0 0 0,1 0 1 0 0,0 0-1 0 0,0 0 0 0 0,1 10 0 0 0,0 2 6 0 0,1 0-1 0 0,1-1 1 0 0,0 1-1 0 0,2-1 1 0 0,0 0-1 0 0,13 35 1 0 0,-14-45-2 0 0,0 0 1 0 0,1-1 0 0 0,0 1-1 0 0,1-1 1 0 0,0 0 0 0 0,0 0-1 0 0,0 0 1 0 0,1-1 0 0 0,0 0-1 0 0,0 0 1 0 0,1 0 0 0 0,-1-1-1 0 0,1 0 1 0 0,1 0 0 0 0,-1-1-1 0 0,0 0 1 0 0,13 5 0 0 0,6-1 3 0 0,1-1-1 0 0,1-2 1 0 0,-1 0 0 0 0,1-2-1 0 0,-1-1 1 0 0,1-1 0 0 0,0-2 0 0 0,0 0-1 0 0,31-7 1 0 0,-43 5-5 0 0,0-1 0 0 0,0 0-1 0 0,0-2 1 0 0,0 0 0 0 0,-1 0-1 0 0,0-1 1 0 0,-1-1 0 0 0,1-1-1 0 0,-2 0 1 0 0,23-19 0 0 0,-28 21-2 0 0,0-1 1 0 0,-1 0 0 0 0,0 0 0 0 0,-1-1-1 0 0,1 0 1 0 0,-2 0 0 0 0,1 0-1 0 0,-1-1 1 0 0,-1 1 0 0 0,0-1-1 0 0,0-1 1 0 0,-1 1 0 0 0,0 0 0 0 0,-1-1-1 0 0,0 1 1 0 0,0-1 0 0 0,-1-15-1 0 0,-5-62-21 0 0,3 79 37 0 0,0 0 0 0 0,-1 0 0 0 0,0 0-1 0 0,-1 1 1 0 0,1-1 0 0 0,-2 1 0 0 0,-5-12 0 0 0,7 18 106 0 0,-11-4-253 0 0,7 2 123 0 0,5 4 7 0 0,0 0-1 0 0,-1-1 1 0 0,1 1-1 0 0,0 0 1 0 0,0-1-1 0 0,0 1 1 0 0,0 0-1 0 0,0 0 1 0 0,0 0-1 0 0,0 0 1 0 0,-1 0-1 0 0,1 1 1 0 0,0-1-1 0 0,0 0 1 0 0,0 0-1 0 0,0 1 1 0 0,0-1-1 0 0,0 0 1 0 0,0 1-1 0 0,0-1 1 0 0,0 1-1 0 0,0 0 1 0 0,0-1-1 0 0,0 1 1 0 0,0 0-1 0 0,0-1 1 0 0,1 1-1 0 0,-1 0 1 0 0,0 0-1 0 0,0 0 0 0 0,1 0 1 0 0,-1 0-1 0 0,1 0 1 0 0,-1 0-1 0 0,1 0 1 0 0,-1 0-1 0 0,1 0 1 0 0,0 0-1 0 0,-1 0 1 0 0,1 0-1 0 0,0 0 1 0 0,0 0-1 0 0,0 1 1 0 0,0-1-1 0 0,0 0 1 0 0,0 0-1 0 0,0 0 1 0 0,0 0-1 0 0,0 0 1 0 0,0 0-1 0 0,1 0 1 0 0,-1 1-1 0 0,0-1 1 0 0,1 0-1 0 0,-1 0 1 0 0,1 0-1 0 0,-1 0 1 0 0,1 0-1 0 0,0-1 1 0 0,-1 1-1 0 0,3 2 1 0 0,1 1 0 0 0,1 0 0 0 0,0-1 1 0 0,0 1-1 0 0,0-1 0 0 0,0 0 1 0 0,0-1-1 0 0,1 1 0 0 0,0-1 0 0 0,-1 0 1 0 0,1 0-1 0 0,0-1 0 0 0,0 1 1 0 0,0-1-1 0 0,0-1 0 0 0,0 1 1 0 0,12-1-1 0 0,9-2 13 0 0,1-1 1 0 0,38-8-1 0 0,-45 7-9 0 0,-12 1 3 0 0,1 1 0 0 0,-1-1 0 0 0,0-1 0 0 0,0 0 0 0 0,-1 0-1 0 0,1-1 1 0 0,13-10 0 0 0,-2 0 348 0 0,26-26 1 0 0,-43 38-95 0 0,0 0 26 0 0,9-11 2840 0 0,-10 13-2922 0 0,-2 0-189 0 0,1 1 0 0 0,-1-1 0 0 0,0 1 0 0 0,1 0 0 0 0,-1-1-1 0 0,1 1 1 0 0,-1 0 0 0 0,0-1 0 0 0,1 1 0 0 0,-1 0 0 0 0,1 0 0 0 0,-1-1 0 0 0,1 1-1 0 0,-1 0 1 0 0,1 0 0 0 0,-1 0 0 0 0,1 0 0 0 0,-1 0 0 0 0,1 0 0 0 0,-1-1 0 0 0,1 1-1 0 0,-1 0 1 0 0,1 0 0 0 0,-1 1 0 0 0,1-1 0 0 0,-1 0 0 0 0,1 0 0 0 0,-1 0-1 0 0,1 0 1 0 0,-1 0 0 0 0,1 1 0 0 0,0 0 17 0 0,-1 0 0 0 0,1 0 0 0 0,-1 0 0 0 0,1 0 0 0 0,-1-1 0 0 0,0 1 0 0 0,1 0 0 0 0,-1 1 0 0 0,0-1 0 0 0,0 0 0 0 0,0 0 0 0 0,0 0 0 0 0,0 0 0 0 0,0 1 0 0 0,-7 43 692 0 0,-79 234 672 0 0,64-217-1351 0 0,11-30-25 0 0,1 1 0 0 0,-11 63 1 0 0,21-92-122 0 0,-1 0-281 0 0,-2 10 38 0 0,2-11-151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44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158 286 988 0 0,'7'-11'141'0'0,"-1"-1"0"0"0,-1 1 1 0 0,1-1-1 0 0,-2-1 0 0 0,0 1 0 0 0,0 0 0 0 0,-1-1 1 0 0,-1 0-1 0 0,0 0 0 0 0,-1 0 0 0 0,0-18 0 0 0,-3-42 2259 0 0,1 70-2199 0 0,1-1-64 0 0,-1 1-112 0 0,1 0 10 0 0,0-1 0 0 0,-1 1 1 0 0,1 0-1 0 0,-1 0 0 0 0,0 0 1 0 0,-2-7-1 0 0,2 10-31 0 0,1-1 0 0 0,-1 1 0 0 0,1-1 0 0 0,-1 1 0 0 0,1-1 1 0 0,-1 1-1 0 0,1-1 0 0 0,-1 1 0 0 0,1-1 0 0 0,-1 1 0 0 0,0-1 0 0 0,1 1 1 0 0,-1 0-1 0 0,0 0 0 0 0,1-1 0 0 0,-1 1 0 0 0,0 0 0 0 0,1 0 0 0 0,-1 0 1 0 0,0 0-1 0 0,0-1 0 0 0,1 1 0 0 0,-1 0 0 0 0,0 0 0 0 0,0 1 0 0 0,1-1 1 0 0,-1 0-1 0 0,0 0 0 0 0,1 0 0 0 0,-1 0 0 0 0,0 1 0 0 0,0-1 0 0 0,1 0 1 0 0,-1 0-1 0 0,1 1 0 0 0,-1-1 0 0 0,0 1 0 0 0,1-1 0 0 0,-1 1 0 0 0,1-1 1 0 0,-1 1-1 0 0,0 0 0 0 0,-8 6 38 0 0,1 0 1 0 0,0 1-1 0 0,1 0 1 0 0,0 0 0 0 0,-12 17-1 0 0,-26 52 187 0 0,36-58-195 0 0,1-1 0 0 0,1 2 0 0 0,1-1 1 0 0,0 1-1 0 0,-3 24 0 0 0,-6 105 16 0 0,14-135-40 0 0,0 5 3 0 0,1 0 0 0 0,2 0 0 0 0,0-1-1 0 0,0 1 1 0 0,2-1 0 0 0,0 1 0 0 0,2-1 0 0 0,-1 0-1 0 0,2-1 1 0 0,1 0 0 0 0,0 0 0 0 0,1 0 0 0 0,1-1-1 0 0,13 17 1 0 0,-15-23-4 0 0,1-1 0 0 0,1 0 0 0 0,0 0 0 0 0,0-1-1 0 0,0 0 1 0 0,1 0 0 0 0,0-2 0 0 0,1 1 0 0 0,0-1-1 0 0,0-1 1 0 0,0 0 0 0 0,0-1 0 0 0,1 0 0 0 0,0-1 0 0 0,-1-1-1 0 0,1 0 1 0 0,14 1 0 0 0,-5-2 0 0 0,1-1 1 0 0,0-1-1 0 0,-1-1 0 0 0,1-1 1 0 0,-1-1-1 0 0,0-1 0 0 0,0-1 1 0 0,0-1-1 0 0,21-10 0 0 0,3-4-2 0 0,0-2 0 0 0,-2-1 0 0 0,59-44 0 0 0,-81 51 2 0 0,-2 0 0 0 0,0-1 0 0 0,-1-1 0 0 0,-1-1 0 0 0,0-1 0 0 0,-2 0 0 0 0,-1-1 0 0 0,16-29 0 0 0,-24 38 15 0 0,-2 0 1 0 0,0-1-1 0 0,0 1 0 0 0,-1-1 0 0 0,-1 0 1 0 0,0 0-1 0 0,-1 0 0 0 0,0 0 1 0 0,-1-23-1 0 0,-1 32-14 0 0,0 0 0 0 0,-1 0-1 0 0,1 0 1 0 0,-1-1 0 0 0,0 1 0 0 0,0 0 0 0 0,-1 0 0 0 0,0 1-1 0 0,0-1 1 0 0,0 0 0 0 0,0 0 0 0 0,-1 1 0 0 0,0 0 0 0 0,0-1-1 0 0,0 1 1 0 0,0 0 0 0 0,0 0 0 0 0,-1 1 0 0 0,0-1 0 0 0,0 1-1 0 0,0 0 1 0 0,0 0 0 0 0,-1 0 0 0 0,1 0 0 0 0,-1 1 0 0 0,1-1 0 0 0,-1 1-1 0 0,0 1 1 0 0,-7-3 0 0 0,6 3-11 0 0,0 0 0 0 0,-1 0-1 0 0,1 1 1 0 0,-1 0 0 0 0,1 0 0 0 0,0 0-1 0 0,-1 1 1 0 0,1 0 0 0 0,0 0 0 0 0,-1 1 0 0 0,1 0-1 0 0,0 0 1 0 0,0 0 0 0 0,0 1 0 0 0,0-1-1 0 0,1 2 1 0 0,-1-1 0 0 0,1 0 0 0 0,-9 8 0 0 0,6-4-4 0 0,0 1 1 0 0,1-1 0 0 0,0 1 0 0 0,1 0-1 0 0,-1 1 1 0 0,1-1 0 0 0,1 1 0 0 0,0 1-1 0 0,0-1 1 0 0,1 1 0 0 0,-5 14 0 0 0,0 3 1 0 0,5-15 1 0 0,0 0 0 0 0,0-1 0 0 0,1 1 0 0 0,-1 19 0 0 0,3-29-2 0 0,1 0 0 0 0,0 1 0 0 0,0-1 1 0 0,0 1-1 0 0,1-1 0 0 0,-1 1 0 0 0,1-1 1 0 0,-1 0-1 0 0,1 1 0 0 0,0-1 0 0 0,0 0 1 0 0,0 1-1 0 0,0-1 0 0 0,0 0 0 0 0,0 0 1 0 0,1 0-1 0 0,-1 0 0 0 0,1 0 0 0 0,-1 0 1 0 0,1 0-1 0 0,0-1 0 0 0,0 1 0 0 0,-1-1 1 0 0,1 1-1 0 0,0-1 0 0 0,1 1 0 0 0,3 1 1 0 0,1-1 6 0 0,1 0 0 0 0,-1 0 0 0 0,1 0 0 0 0,0-1 0 0 0,-1 0 0 0 0,1 0 0 0 0,0-1 0 0 0,0 0 0 0 0,0 0 0 0 0,-1-1 0 0 0,1 0 0 0 0,0-1 0 0 0,0 1 0 0 0,-1-1 0 0 0,1-1 0 0 0,-1 0 0 0 0,0 0 0 0 0,7-4 0 0 0,12-7-5 0 0,0-1 0 0 0,-2-1 1 0 0,33-27-1 0 0,-45 30 12 0 0,1 1 0 0 0,-2-1 0 0 0,0-1 1 0 0,-1 0-1 0 0,15-27 0 0 0,-25 40-11 0 0,0 1 1 0 0,1 0-1 0 0,-1-1 0 0 0,0 1 0 0 0,0-1 0 0 0,0 1 1 0 0,0 0-1 0 0,0-1 0 0 0,1 1 0 0 0,-1 0 1 0 0,0-1-1 0 0,0 1 0 0 0,1 0 0 0 0,-1-1 1 0 0,0 1-1 0 0,1 0 0 0 0,-1 0 0 0 0,0-1 1 0 0,0 1-1 0 0,1 0 0 0 0,-1 0 0 0 0,1 0 0 0 0,-1-1 1 0 0,0 1-1 0 0,1 0 0 0 0,-1 0 0 0 0,0 0 1 0 0,1 0-1 0 0,-1 0 0 0 0,1 0 0 0 0,-1 0 1 0 0,0 0-1 0 0,1 0 0 0 0,-1 0 0 0 0,1 0 1 0 0,5 13-8 0 0,-4 21-3 0 0,-2-18 10 0 0,1 1 1 0 0,1 0-1 0 0,0-1 0 0 0,1 0 1 0 0,1 1-1 0 0,0-1 1 0 0,1 0-1 0 0,1-1 0 0 0,14 28 1 0 0,-16-37 2 0 0,0 1 1 0 0,0-1 0 0 0,1 0-1 0 0,-1 0 1 0 0,1 0-1 0 0,1-1 1 0 0,-1 0 0 0 0,1 0-1 0 0,0 0 1 0 0,0-1 0 0 0,0 0-1 0 0,1 0 1 0 0,0 0-1 0 0,-1-1 1 0 0,1 0 0 0 0,0 0-1 0 0,1-1 1 0 0,-1 0 0 0 0,0 0-1 0 0,1-1 1 0 0,-1 0-1 0 0,1 0 1 0 0,14 0 0 0 0,-11-3 3 0 0,0 1-1 0 0,0-1 1 0 0,0-1 0 0 0,0 0 0 0 0,0 0 0 0 0,0-1 0 0 0,-1-1-1 0 0,0 1 1 0 0,0-2 0 0 0,0 0 0 0 0,0 0 0 0 0,-1 0 0 0 0,0-1-1 0 0,0-1 1 0 0,-1 1 0 0 0,12-15 0 0 0,-5 3 5 0 0,0 0 1 0 0,-2 0 0 0 0,0-1-1 0 0,-1-1 1 0 0,-1 0-1 0 0,16-44 1 0 0,-24 54-9 0 0,-1 5 16 0 0,0 1 0 0 0,0-1 1 0 0,1 0-1 0 0,-1 0 0 0 0,6-8 1 0 0,-7 13-18 0 0,0 0 0 0 0,0 0 1 0 0,0 0-1 0 0,1 0 0 0 0,-1 0 1 0 0,0 0-1 0 0,0 0 0 0 0,0 0 1 0 0,1 1-1 0 0,-1-1 0 0 0,0 0 1 0 0,1 1-1 0 0,-1-1 0 0 0,1 1 0 0 0,-1-1 1 0 0,1 1-1 0 0,-1 0 0 0 0,1 0 1 0 0,-1 0-1 0 0,1-1 0 0 0,-1 2 1 0 0,0-1-1 0 0,1 0 0 0 0,-1 0 1 0 0,1 0-1 0 0,-1 1 0 0 0,3 0 1 0 0,6 2 1 0 0,0 1 0 0 0,0 0 0 0 0,-1 1 1 0 0,0 0-1 0 0,0 0 0 0 0,0 1 0 0 0,-1 0 0 0 0,10 9 1 0 0,8 10-6 0 0,24 29 1 0 0,-10-9-11 0 0,-22-27 15 0 0,-1 1 1 0 0,0 0 0 0 0,-2 1 0 0 0,0 0-1 0 0,-1 1 1 0 0,-1 1 0 0 0,-1 0 0 0 0,10 28-1 0 0,-21-47 1 0 0,0 0 0 0 0,0 0 0 0 0,0 0 0 0 0,-1 0 0 0 0,1 0-1 0 0,-1 0 1 0 0,0 0 0 0 0,0 1 0 0 0,0-1 0 0 0,0 0 0 0 0,0 0-1 0 0,-1 0 1 0 0,1 0 0 0 0,-1 0 0 0 0,0 0 0 0 0,0 0 0 0 0,0 0-1 0 0,0 0 1 0 0,-2 3 0 0 0,0-3-3 0 0,0 1-1 0 0,0-1 1 0 0,0 0 0 0 0,0 0-1 0 0,0 0 1 0 0,-1 0 0 0 0,0-1-1 0 0,1 1 1 0 0,-1-1 0 0 0,0 0-1 0 0,0 0 1 0 0,-5 1 0 0 0,-9 3-11 0 0,-1-1 0 0 0,0-1 0 0 0,0-1 0 0 0,-37 2 0 0 0,44-4-3 0 0,-43-1 48 0 0,51 0-49 0 0,0 0-1 0 0,0-1 0 0 0,0 1 1 0 0,0-1-1 0 0,1 0 0 0 0,-1 0 1 0 0,0-1-1 0 0,1 1 0 0 0,-1-1 1 0 0,1 0-1 0 0,-6-3 0 0 0,9 5 15 0 0,-1-1 0 0 0,1 1-1 0 0,-1-1 1 0 0,1 1-1 0 0,-1-1 1 0 0,1 1-1 0 0,-1-1 1 0 0,1 0 0 0 0,-1 1-1 0 0,1-1 1 0 0,0 1-1 0 0,-1-1 1 0 0,1 0-1 0 0,0 1 1 0 0,0-1 0 0 0,-1 0-1 0 0,1 1 1 0 0,0-1-1 0 0,0 0 1 0 0,0 0-1 0 0,0 1 1 0 0,0-1 0 0 0,0 0-1 0 0,0 0 1 0 0,0 0-1 0 0,1-1 2 0 0,-1 1 0 0 0,1-1-1 0 0,-1 1 1 0 0,1 0 0 0 0,0-1-1 0 0,0 1 1 0 0,0 0 0 0 0,0 0-1 0 0,0 0 1 0 0,0 0 0 0 0,2-2-1 0 0,3-1 7 0 0,0 0-1 0 0,0 0 1 0 0,14-6-1 0 0,67-21 44 0 0,-23 10-37 0 0,3-4-6 0 0,91-48 1 0 0,-135 59-7 0 0,1 0 0 0 0,-2-2 0 0 0,0 0 0 0 0,0-2 0 0 0,-2 0 0 0 0,35-41-1 0 0,-22 22 39 0 0,20-27-38 0 0,-49 58 22 0 0,0 1 1 0 0,-1-1 0 0 0,1 0 0 0 0,-1 0-1 0 0,-1-1 1 0 0,1 1 0 0 0,-1-1 0 0 0,3-12-1 0 0,-5 15 2340 0 0,-1 1-2215 0 0,-2-1-126 0 0,0 0 1 0 0,1 0-1 0 0,-2 0 1 0 0,1 0-1 0 0,0 0 1 0 0,-1 1-1 0 0,1 0 1 0 0,-1-1-1 0 0,0 1 1 0 0,0 1-1 0 0,-7-4 1 0 0,-1-1 34 0 0,-1 1 1 0 0,-20-7 0 0 0,28 11-27 0 0,0 1-1 0 0,0 0 0 0 0,0 0 0 0 0,0 1 1 0 0,-1-1-1 0 0,1 1 0 0 0,0 0 0 0 0,0 0 0 0 0,0 1 1 0 0,0-1-1 0 0,0 1 0 0 0,0 0 0 0 0,0 1 1 0 0,0-1-1 0 0,0 1 0 0 0,0 0 0 0 0,1 0 1 0 0,-1 1-1 0 0,1-1 0 0 0,-1 1 0 0 0,1 0 0 0 0,0 0 1 0 0,0 0-1 0 0,0 1 0 0 0,1 0 0 0 0,-1-1 1 0 0,-5 9-1 0 0,0 0 26 0 0,2 0 0 0 0,-1 1 0 0 0,1-1 0 0 0,1 1 1 0 0,0 0-1 0 0,1 1 0 0 0,0 0 0 0 0,-3 19 0 0 0,6-23-44 0 0,1-1-1 0 0,0 1 0 0 0,1 0 1 0 0,0 0-1 0 0,0-1 0 0 0,1 1 1 0 0,1 0-1 0 0,-1-1 0 0 0,2 1 1 0 0,-1-1-1 0 0,1 1 0 0 0,6 11 1 0 0,-3-9-2 0 0,0 0 0 0 0,1-1 0 0 0,0 0 0 0 0,1 0 1 0 0,1-1-1 0 0,0 0 0 0 0,0 0 0 0 0,17 13 1 0 0,-5-7-8 0 0,1 0 0 0 0,1-2 0 0 0,0-1 0 0 0,1-1 0 0 0,0-1 0 0 0,1-1 0 0 0,0-1 0 0 0,51 11 0 0 0,-23-11 20 0 0,0-2-1 0 0,1-3 1 0 0,77-3-1 0 0,-90-4 61 0 0,-37 2 134 0 0,0 0-152 0 0,60-12-8 0 0,-61 12-125 0 0,0 0-233 0 0,-1 0 69 0 0,0 0 1 0 0,0 1-1 0 0,0-1 1 0 0,0 0-1 0 0,0-1 1 0 0,0 1-1 0 0,-1 0 0 0 0,1 0 1 0 0,2-3-1 0 0,-3 3-904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47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301 107 4108 0 0,'4'-22'52'0'0,"-5"13"17"0"0,-1 5-45 0 0,-1-1 1 0 0,0 1-1 0 0,0 0 0 0 0,0 0 1 0 0,0 0-1 0 0,-1 0 1 0 0,1 0-1 0 0,-1 1 0 0 0,0 0 1 0 0,0-1-1 0 0,-8-3 0 0 0,5 3 55 0 0,-1 0 0 0 0,1 1 0 0 0,-1 1 0 0 0,0-1 0 0 0,0 1 0 0 0,0 0 0 0 0,-12 0 0 0 0,-67-1 1659 0 0,85 3-1712 0 0,1 0 0 0 0,-1 0-1 0 0,0 1 1 0 0,0-1 0 0 0,0 1 0 0 0,1-1-1 0 0,-1 1 1 0 0,0-1 0 0 0,0 1-1 0 0,1 0 1 0 0,-1 0 0 0 0,1 0-1 0 0,-1 0 1 0 0,0 0 0 0 0,1 0 0 0 0,-3 3-1 0 0,-1 0 44 0 0,0 1-26 0 0,0 0 0 0 0,0 0 0 0 0,0 0 0 0 0,1 0 0 0 0,0 1 0 0 0,0 0 1 0 0,0 0-1 0 0,1 0 0 0 0,-1 0 0 0 0,2 0 0 0 0,-1 1 0 0 0,1 0 0 0 0,0-1 0 0 0,0 1 0 0 0,0 0 1 0 0,1 0-1 0 0,0 0 0 0 0,1 0 0 0 0,0 11 0 0 0,1-4 55 0 0,0 0 0 0 0,1-1 0 0 0,1 1 0 0 0,0-1 0 0 0,1 0 0 0 0,0 0-1 0 0,1 0 1 0 0,1 0 0 0 0,9 15 0 0 0,9 11 116 0 0,2 0 0 0 0,1-2 0 0 0,2-1 0 0 0,2-1 0 0 0,1-1 0 0 0,2-2 0 0 0,1-2 0 0 0,71 48 0 0 0,-96-72-268 0 0,1 0 0 0 0,0-1 0 0 0,1-1 0 0 0,-1 0-1 0 0,1-1 1 0 0,-1 0 0 0 0,1 0 0 0 0,0-1 0 0 0,0-1 0 0 0,0 0 0 0 0,0-1 0 0 0,0 0 0 0 0,0-1 0 0 0,0 0 0 0 0,0-1 0 0 0,0 0 0 0 0,0-1 0 0 0,-1 0 0 0 0,19-8 0 0 0,-27 10-757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47.6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192 127 3468 0 0,'42'-53'344'0'0,"-39"49"-169"0"0,-3 2-148 0 0,0 1 0 0 0,1 0 0 0 0,-1-1 0 0 0,0 1 0 0 0,1-1 0 0 0,-1 1 0 0 0,1 0 0 0 0,0-1 0 0 0,-1 1 0 0 0,1 0 0 0 0,0 0 0 0 0,1-2 0 0 0,0 0 41 0 0,0-2 608 0 0,-1 2-460 0 0,3-12 9 0 0,-4 11 461 0 0,0 2-416 0 0,-4-9 40 0 0,3 9 17 0 0,-1 0-36 0 0,1 2-263 0 0,-1-1-1 0 0,1 1 1 0 0,0-1-1 0 0,-1 1 0 0 0,1 0 1 0 0,-1-1-1 0 0,0 1 1 0 0,1 0-1 0 0,-1 0 0 0 0,1 0 1 0 0,-1 0-1 0 0,1 0 0 0 0,-1 0 1 0 0,1 1-1 0 0,-1-1 1 0 0,1 0-1 0 0,-1 1 0 0 0,1-1 1 0 0,-1 1-1 0 0,1 0 1 0 0,0-1-1 0 0,-1 1 0 0 0,0 1 1 0 0,-35 25 328 0 0,32-23-290 0 0,-9 9 161 0 0,1 1 1 0 0,1 1-1 0 0,1-1 1 0 0,0 2-1 0 0,1 0 1 0 0,0 0 0 0 0,-12 29-1 0 0,8-17 48 0 0,3-7-50 0 0,2 1 0 0 0,-13 39 1 0 0,20-53-194 0 0,0 0 0 0 0,0 0 1 0 0,1 0-1 0 0,0 0 0 0 0,0 0 0 0 0,1 0 1 0 0,0 0-1 0 0,0 0 0 0 0,1 0 1 0 0,0 0-1 0 0,4 14 0 0 0,-1-13 3 0 0,1 0 0 0 0,0-1 0 0 0,1 0-1 0 0,-1 0 1 0 0,1 0 0 0 0,1 0 0 0 0,0-1 0 0 0,9 8-1 0 0,-11-11-1 0 0,0 0 0 0 0,1-1-1 0 0,0 1 1 0 0,0-1-1 0 0,0-1 1 0 0,0 1 0 0 0,11 2-1 0 0,-5 0 15 0 0,4-1-40 0 0,-1 0 1 0 0,1-1-1 0 0,0 0 0 0 0,0-2 1 0 0,0 0-1 0 0,0 0 1 0 0,27-4-1 0 0,-1-2-27 0 0,65-17-1 0 0,-103 21-80 0 0,14-4-256 0 0,-14 5 61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49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49 2600 0 0,'-1'-3'140'0'0,"0"-12"3"0"0,0 11 380 0 0,-1-12-40 0 0,-3 5-21 0 0,-2 13-191 0 0,6 0-228 0 0,0-1-1 0 0,0 0 1 0 0,0 1-1 0 0,0-1 1 0 0,0 1 0 0 0,0 0-1 0 0,0-1 1 0 0,0 1-1 0 0,-1 3 1 0 0,-3 29 531 0 0,1 1 0 0 0,0 55 0 0 0,3-34-141 0 0,-27 421 2551 0 0,17-378-2481 0 0,-29 125 0 0 0,39-221-371 0 0,-4 15 274 0 0,5-17-269 0 0,0-12-140 0 0,2-7 0 0 0,-1 0 1 0 0,2 0-1 0 0,1 0 0 0 0,0 0 1 0 0,1 1-1 0 0,1 0 0 0 0,0 0 0 0 0,2 0 1 0 0,0 1-1 0 0,19-31 0 0 0,-9 22-2 0 0,0 1 0 0 0,1 0 0 0 0,1 2-1 0 0,2 0 1 0 0,45-36 0 0 0,-54 48-10 0 0,1 0-1 0 0,-1 1 1 0 0,2 1 0 0 0,-1 0 0 0 0,1 1 0 0 0,28-9-1 0 0,-38 14 17 0 0,0 1-1 0 0,0 0 0 0 0,-1 1 0 0 0,1-1 0 0 0,0 1 0 0 0,0 0 1 0 0,0 0-1 0 0,-1 0 0 0 0,1 1 0 0 0,0-1 0 0 0,0 1 1 0 0,-1 1-1 0 0,1-1 0 0 0,-1 0 0 0 0,1 1 0 0 0,-1 0 0 0 0,1 0 1 0 0,-1 1-1 0 0,0-1 0 0 0,0 1 0 0 0,0 0 0 0 0,0 0 1 0 0,-1 0-1 0 0,1 0 0 0 0,-1 1 0 0 0,0-1 0 0 0,4 6 0 0 0,-2-2-2 0 0,-1 0 0 0 0,0 0-1 0 0,0 1 1 0 0,0-1 0 0 0,-1 1 0 0 0,0 0-1 0 0,-1 0 1 0 0,2 10 0 0 0,0 8 8 0 0,1 34 0 0 0,-4-44-1 0 0,0 0 1 0 0,0-1 0 0 0,2 1 0 0 0,0 0-1 0 0,0-1 1 0 0,11 26 0 0 0,-12-37-4 0 0,0 0-1 0 0,0-1 1 0 0,1 1 0 0 0,-1-1 0 0 0,1 1 0 0 0,0-1-1 0 0,0 0 1 0 0,0 0 0 0 0,1 0 0 0 0,-1-1 0 0 0,0 1-1 0 0,1-1 1 0 0,0 0 0 0 0,0 0 0 0 0,-1 0 0 0 0,1 0 0 0 0,0-1-1 0 0,1 0 1 0 0,-1 0 0 0 0,0 0 0 0 0,0 0 0 0 0,0 0-1 0 0,1-1 1 0 0,-1 0 0 0 0,6 0 0 0 0,1-1 0 0 0,1 0-1 0 0,-1 0 1 0 0,0-1 0 0 0,1-1 0 0 0,-1 0 0 0 0,0 0-1 0 0,0-1 1 0 0,12-7 0 0 0,-1-2 10 0 0,0-1-1 0 0,0-2 1 0 0,-2 0 0 0 0,0-1-1 0 0,-1 0 1 0 0,0-2 0 0 0,30-41-1 0 0,-36 41-1 0 0,-1 0 0 0 0,0-1-1 0 0,-2 0 1 0 0,10-28-1 0 0,22-87 9 0 0,-38 118 19 0 0,-1 1-1 0 0,-1-1 1 0 0,0 0-1 0 0,-1 1 1 0 0,-1-1-1 0 0,-4-31 1 0 0,4 45-23 0 0,-1 1 1 0 0,1-1 0 0 0,-1 1-1 0 0,0 0 1 0 0,1-1-1 0 0,-1 1 1 0 0,0 0 0 0 0,-1 0-1 0 0,1 0 1 0 0,0 0-1 0 0,0 0 1 0 0,-1 0 0 0 0,0 0-1 0 0,1 0 1 0 0,-1 0-1 0 0,0 1 1 0 0,0-1 0 0 0,0 0-1 0 0,0 1 1 0 0,0 0 0 0 0,0 0-1 0 0,0-1 1 0 0,0 1-1 0 0,0 0 1 0 0,-1 1 0 0 0,1-1-1 0 0,0 0 1 0 0,-1 1-1 0 0,-3-1 1 0 0,0 0-9 0 0,1 1 0 0 0,-1 0 0 0 0,1 0-1 0 0,-1 1 1 0 0,1-1 0 0 0,-1 1 0 0 0,1 0 0 0 0,-1 1 0 0 0,1-1 0 0 0,0 1 0 0 0,-8 4 0 0 0,2 0 10 0 0,1 1 0 0 0,0 0 0 0 0,1 1 0 0 0,0 0 0 0 0,0 0 1 0 0,-10 13-1 0 0,-1 4 23 0 0,-21 33 1 0 0,27-35-28 0 0,0 1 1 0 0,2 0 0 0 0,-17 48 0 0 0,25-57-19 0 0,-1 0 0 0 0,2 0 0 0 0,0 0 1 0 0,1 1-1 0 0,0-1 0 0 0,2 1 0 0 0,0 0 1 0 0,2 17-1 0 0,-2-30 6 0 0,0 0 0 0 0,1 1 0 0 0,0-1 0 0 0,0 0 0 0 0,0 0 0 0 0,0 0 0 0 0,0 0 0 0 0,0 0 0 0 0,1 0 0 0 0,0-1 0 0 0,-1 1 0 0 0,1 0 0 0 0,0-1 0 0 0,0 1 0 0 0,1-1 0 0 0,-1 0 0 0 0,0 0 0 0 0,1 0 0 0 0,-1 0 0 0 0,1 0 0 0 0,0 0 0 0 0,0-1 0 0 0,-1 1 0 0 0,1-1 0 0 0,0 0 1 0 0,0 0-1 0 0,0 0 0 0 0,1 0 0 0 0,-1 0 0 0 0,0-1 0 0 0,0 0 0 0 0,6 1 0 0 0,1-1 1 0 0,0-1 1 0 0,-1 1-1 0 0,1-2 1 0 0,0 1-1 0 0,0-1 1 0 0,-1-1-1 0 0,1 0 1 0 0,-1 0-1 0 0,13-7 1 0 0,-10 3 2 0 0,-1 0 1 0 0,1 0 0 0 0,-1-2-1 0 0,-1 1 1 0 0,1-1-1 0 0,15-19 1 0 0,47-70 26 0 0,-33 42-29 0 0,24-41-18 0 0,-63 96 16 0 0,0 0 0 0 0,-1 0 0 0 0,1 0 0 0 0,-1 0 0 0 0,1 0 0 0 0,0 0 0 0 0,0 1 0 0 0,0-1 0 0 0,-1 0 0 0 0,1 0 0 0 0,0 1 0 0 0,0-1 0 0 0,0 1 0 0 0,0-1 0 0 0,0 1 0 0 0,0-1 0 0 0,0 1 0 0 0,0-1 0 0 0,1 1 0 0 0,1-1 0 0 0,-3 2 1 0 0,1-1-1 0 0,0 0 0 0 0,0 1 0 0 0,0-1 0 0 0,-1 0 0 0 0,1 1 0 0 0,0-1 0 0 0,0 1 0 0 0,-1-1 0 0 0,1 1 0 0 0,0-1 0 0 0,-1 1 0 0 0,1 0 1 0 0,-1-1-1 0 0,1 1 0 0 0,-1 0 0 0 0,1-1 0 0 0,-1 1 0 0 0,1 0 0 0 0,0 1 0 0 0,2 6 2 0 0,0-1 0 0 0,-1 1 1 0 0,0 0-1 0 0,2 11 0 0 0,7 87 71 0 0,-6-50-5 0 0,-4-48-44 0 0,1 0 0 0 0,0-1 0 0 0,0 1 0 0 0,1-1-1 0 0,0 1 1 0 0,0-1 0 0 0,0 0 0 0 0,1 0 0 0 0,0-1 0 0 0,1 1 0 0 0,-1-1-1 0 0,1 0 1 0 0,1 0 0 0 0,-1 0 0 0 0,1-1 0 0 0,0 1 0 0 0,0-2 0 0 0,0 1-1 0 0,13 6 1 0 0,-8-5 37 0 0,0 0 1 0 0,0-1-1 0 0,1-1 0 0 0,0 1 0 0 0,-1-2 0 0 0,2 0 0 0 0,-1 0 0 0 0,0-1 0 0 0,0-1 0 0 0,1 0 0 0 0,21-1 0 0 0,-26-1-31 0 0,0 0 0 0 0,0 0-1 0 0,1-1 1 0 0,-1 0 0 0 0,0 0-1 0 0,-1 0 1 0 0,1-1 0 0 0,0-1-1 0 0,-1 1 1 0 0,0-1 0 0 0,1-1-1 0 0,-2 1 1 0 0,1-1-1 0 0,0 0 1 0 0,-1-1 0 0 0,0 1-1 0 0,0-1 1 0 0,-1-1 0 0 0,0 1-1 0 0,9-14 1 0 0,-2 0 82 0 0,-1 0-1 0 0,-1 0 1 0 0,0-1 0 0 0,-2 0 0 0 0,0-1-1 0 0,-2 0 1 0 0,0 0 0 0 0,5-44-1 0 0,-9 30-20 0 0,-2 1-1 0 0,-1-1 0 0 0,-1 0 0 0 0,-9-38 0 0 0,10 69-25 0 0,-1 0 0 0 0,1 1 0 0 0,-1-1 0 0 0,0 1 0 0 0,-1-1 0 0 0,1 1 0 0 0,-1 0 0 0 0,0 0 0 0 0,-6-8 0 0 0,7 10 5 0 0,-1 0 11 0 0,1 1-65 0 0,-1 0-1 0 0,1 0 1 0 0,0 0 0 0 0,-1 0-1 0 0,1 0 1 0 0,0 1 0 0 0,-1-1-1 0 0,1 1 1 0 0,-1-1 0 0 0,1 1-1 0 0,-1 0 1 0 0,1 0 0 0 0,0 0-1 0 0,-1 0 1 0 0,1 1 0 0 0,-1-1-1 0 0,1 1 1 0 0,-5 1 0 0 0,6-1-16 0 0,-1-1 1 0 0,1 1-1 0 0,-1 1 1 0 0,1-1-1 0 0,-1 0 1 0 0,1 0-1 0 0,-1 0 1 0 0,1 1-1 0 0,0-1 1 0 0,0 1-1 0 0,0-1 1 0 0,0 1-1 0 0,0-1 1 0 0,0 1-1 0 0,0 0 0 0 0,0 0 1 0 0,1-1-1 0 0,-1 1 1 0 0,1 0-1 0 0,-1 0 1 0 0,1 0-1 0 0,0-1 1 0 0,0 1-1 0 0,-1 0 1 0 0,1 0-1 0 0,1 0 1 0 0,-1 3-1 0 0,0-2 3 0 0,1 1 1 0 0,-1 0-1 0 0,1 0 0 0 0,0 0 0 0 0,0-1 0 0 0,0 1 1 0 0,1 0-1 0 0,-1-1 0 0 0,1 1 0 0 0,0-1 0 0 0,0 0 0 0 0,0 0 1 0 0,0 1-1 0 0,1-1 0 0 0,-1 0 0 0 0,4 2 0 0 0,-1-1-2 0 0,1 1-1 0 0,-1-2 0 0 0,1 1 1 0 0,0-1-1 0 0,0 1 0 0 0,0-2 0 0 0,0 1 1 0 0,11 2-1 0 0,-2-1-4 0 0,-1-1 0 0 0,1-1 0 0 0,-1-1 1 0 0,1 0-1 0 0,0 0 0 0 0,0-2 0 0 0,-1 0 0 0 0,16-3 0 0 0,-6-2 27 0 0,-1-2 0 0 0,1-1 0 0 0,43-22 0 0 0,-20 7 5 0 0,7-2 317 0 0,-51 25 2019 0 0,14 5-1719 0 0,-15-3-603 0 0,0 1 0 0 0,0-1-1 0 0,0 1 1 0 0,-1 0 0 0 0,1-1 0 0 0,0 1 0 0 0,-1 0 0 0 0,0 0 0 0 0,1 0-1 0 0,-1 0 1 0 0,0 0 0 0 0,0 0 0 0 0,0 1 0 0 0,0-1 0 0 0,0 0 0 0 0,-1 0-1 0 0,1 1 1 0 0,0 2 0 0 0,4 48 466 0 0,-5-46-440 0 0,0 21 221 0 0,-1 1 0 0 0,-1 0 0 0 0,-2 0 0 0 0,-11 44 0 0 0,-42 107 511 0 0,37-127-838 0 0,3 1-1 0 0,-20 104 0 0 0,37-155-206 0 0,0 13-2642 0 0,5 3-2573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0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126 374 1900 0 0,'5'-26'46'0'0,"0"-4"3459"0"0,-4 50-3327 0 0,0 1-1 0 0,-1-1 0 0 0,-5 34 1 0 0,0-12-54 0 0,-7 76 267 0 0,-37 152 0 0 0,48-264-374 0 0,-8 35 303 0 0,-1-1 0 0 0,-31 76 0 0 0,40-112-46 0 0,-2 2-154 0 0,1-4-109 0 0,3-3 31 0 0,37-113-10 0 0,-12 40-40 0 0,151-565 106 0 0,-169 602-89 0 0,-4 9-6 0 0,2 0 0 0 0,1 0 0 0 0,2 1 0 0 0,14-35 0 0 0,-21 59 7 0 0,-1 0-1 0 0,0 1 1 0 0,1 0 0 0 0,-1-1 0 0 0,1 1-1 0 0,0 0 1 0 0,0 0 0 0 0,0-1 0 0 0,0 1 0 0 0,0 1-1 0 0,0-1 1 0 0,1 0 0 0 0,-1 1 0 0 0,0-1-1 0 0,1 1 1 0 0,-1 0 0 0 0,1-1 0 0 0,0 1-1 0 0,3-1 1 0 0,-2 2 9 0 0,-1 0-1 0 0,1 0 0 0 0,0 0 1 0 0,0 0-1 0 0,0 0 1 0 0,-1 1-1 0 0,1-1 0 0 0,0 1 1 0 0,-1 0-1 0 0,1 0 0 0 0,0 1 1 0 0,5 3-1 0 0,3 1 39 0 0,0 2-1 0 0,-1 0 0 0 0,0 0 1 0 0,0 1-1 0 0,-1 0 0 0 0,-1 1 1 0 0,9 11-1 0 0,10 15 90 0 0,-2 1 0 0 0,21 41-1 0 0,37 85 235 0 0,-33-61-167 0 0,-2-3 64 0 0,42 117 1 0 0,-46-113-217 0 0,0 3-101 0 0,-43-102-70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0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9 209 2952 0 0,'0'0'298'0'0,"0"0"-280"0"0,-1 0-1 0 0,1 0 1 0 0,-1 0 0 0 0,1 0-1 0 0,-1-1 1 0 0,1 1-1 0 0,-1 0 1 0 0,1 0-1 0 0,-1-1 1 0 0,1 1 0 0 0,-1 0-1 0 0,1-1 1 0 0,0 1-1 0 0,-1 0 1 0 0,1-1-1 0 0,-1 1 1 0 0,1 0 0 0 0,0-1-1 0 0,-1 0 1 0 0,1 0-8 0 0,0 1 0 0 0,0-1 1 0 0,0 1-1 0 0,1-1 1 0 0,-1 1-1 0 0,0-1 1 0 0,0 0-1 0 0,0 1 0 0 0,1-1 1 0 0,-1 1-1 0 0,0-1 1 0 0,1 1-1 0 0,-1 0 1 0 0,0-1-1 0 0,1 1 0 0 0,-1-1 1 0 0,1 1-1 0 0,-1 0 1 0 0,1-1-1 0 0,-1 1 0 0 0,0 0 1 0 0,1-1-1 0 0,-1 1 1 0 0,1 0-1 0 0,0-1 1 0 0,18-8 141 0 0,-17 8-114 0 0,21-7 144 0 0,1 1-1 0 0,0 1 1 0 0,0 1 0 0 0,32-2-1 0 0,29-7 101 0 0,114-34 19 0 0,104-21-1498 0 0,-263 62 594 0 0,-3-3 29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1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62 1748 0 0,'-9'-35'531'0'0,"8"31"-285"0"0,0 1 42 0 0,1-2-131 0 0,-2-9 2728 0 0,2 14-2868 0 0,0 0 0 0 0,0 0 0 0 0,0 0 0 0 0,0 0 1 0 0,0 0-1 0 0,0 0 0 0 0,-1 0 0 0 0,1 0 0 0 0,0 0 0 0 0,0 0 0 0 0,0-1 0 0 0,0 1 0 0 0,0 0 0 0 0,0 0 0 0 0,-1 0 0 0 0,1 0 0 0 0,0 0 0 0 0,0 0 0 0 0,0 0 0 0 0,0 0 0 0 0,0 0 1 0 0,0 1-1 0 0,-1-1 0 0 0,1 0 0 0 0,0 0 0 0 0,0 0 0 0 0,0 0 0 0 0,0 0 0 0 0,0 0 0 0 0,0 0 0 0 0,-1 0 0 0 0,1 0 0 0 0,0 0 0 0 0,0 0 0 0 0,0 0 0 0 0,0 0 0 0 0,0 1 1 0 0,0-1-1 0 0,0 0 0 0 0,0 0 0 0 0,0 0 0 0 0,0 0 0 0 0,0 0 0 0 0,0 0 0 0 0,-1 0 0 0 0,1 1 0 0 0,0-1 0 0 0,0 0 0 0 0,0 0 0 0 0,0 0 0 0 0,-1 7 98 0 0,-1 1-1 0 0,1-1 1 0 0,0 0-1 0 0,0 0 1 0 0,1 1-1 0 0,0-1 1 0 0,2 9-1 0 0,-2-4 9 0 0,36 340 2760 0 0,-15-192-1892 0 0,-15-104-670 0 0,0 10 165 0 0,3 0 1 0 0,27 98 0 0 0,-30-145-426 0 0,1 0 0 0 0,1 0 1 0 0,0 0-1 0 0,1-1 1 0 0,14 19-1 0 0,-20-32-53 0 0,2 1 0 0 0,-1 0 0 0 0,1-1 0 0 0,0 0 0 0 0,0 0 0 0 0,0-1 0 0 0,0 1 0 0 0,1-1 0 0 0,0-1 0 0 0,0 1 0 0 0,0-1 1 0 0,0 1-1 0 0,1-2 0 0 0,-1 1 0 0 0,1-1 0 0 0,0 0 0 0 0,-1 0 0 0 0,9 0 0 0 0,4-1-228 0 0,0 0-1 0 0,0-1 1 0 0,0-1 0 0 0,-1-1 0 0 0,1-1-1 0 0,-1-1 1 0 0,1 0 0 0 0,-1-1-1 0 0,0-1 1 0 0,-1-1 0 0 0,0 0 0 0 0,0-2-1 0 0,0 0 1 0 0,19-14 0 0 0,81-63-4063 0 0,-92 67 3138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1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110 161 3948 0 0,'-103'-41'447'0'0,"99"40"737"0"0,4 1-1180 0 0,0-1 1 0 0,0 1-1 0 0,-1 0 0 0 0,1 0 1 0 0,0 0-1 0 0,0-1 0 0 0,0 1 1 0 0,0 0-1 0 0,0 0 0 0 0,-1-1 1 0 0,1 1-1 0 0,0 0 0 0 0,0-1 0 0 0,0 1 1 0 0,0 0-1 0 0,0 0 0 0 0,0-1 1 0 0,0 1-1 0 0,0 0 0 0 0,0-1 1 0 0,0 1-1 0 0,0 0 0 0 0,0 0 0 0 0,0-1 1 0 0,0 1-1 0 0,0 0 0 0 0,0-1 1 0 0,1 1-1 0 0,-1 0 0 0 0,0 0 1 0 0,0-1-1 0 0,0 1 0 0 0,4-3 2 0 0,-1 1 0 0 0,1-1 0 0 0,-1 1 0 0 0,1 0 0 0 0,0 0 0 0 0,0 0 0 0 0,0 1 0 0 0,0-1 0 0 0,0 1 0 0 0,7-1 0 0 0,-4 0 2 0 0,58-13 61 0 0,110-10 0 0 0,-67 12-55 0 0,96-17-1287 0 0,-187 28 699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2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505 84 1028 0 0,'-27'-27'221'0'0,"24"24"-44"0"0,0 2-67 0 0,-10-7 15 0 0,10 6 276 0 0,-1 0-247 0 0,-24-16 523 0 0,25 16-389 0 0,-8-9 447 0 0,8 9-798 0 0,2 1 172 0 0,1 1 0 0 0,-1-1 0 0 0,0 1 0 0 0,0-1 0 0 0,1 0 1 0 0,-1 1-1 0 0,0-1 0 0 0,0 1 0 0 0,0 0 0 0 0,0-1 0 0 0,0 1 1 0 0,1 0-1 0 0,-1-1 0 0 0,0 1 0 0 0,0 0 0 0 0,0 0 0 0 0,0 0 0 0 0,0 0 1 0 0,0 0-1 0 0,0 0 0 0 0,-7 2 6050 0 0,-21 12-5532 0 0,16-8-561 0 0,1 0 0 0 0,-1 1 0 0 0,2 1 0 0 0,-1 0 0 0 0,1 0 0 0 0,0 1 0 0 0,-13 14-1 0 0,-4 10 388 0 0,-26 37 0 0 0,30-38-221 0 0,7-9-146 0 0,2 0 0 0 0,0 1-1 0 0,2 1 1 0 0,0 0 0 0 0,2 1 0 0 0,0 0 0 0 0,2 1-1 0 0,1 0 1 0 0,-7 45 0 0 0,9-22 100 0 0,2 0 1 0 0,3 81-1 0 0,2-117-168 0 0,1 1 1 0 0,0 0 0 0 0,1 0-1 0 0,6 16 1 0 0,-7-24-9 0 0,1 0-1 0 0,0 1 1 0 0,1-1 0 0 0,-1 0 0 0 0,1-1-1 0 0,1 1 1 0 0,-1-1 0 0 0,1 1 0 0 0,8 7-1 0 0,-2-6 6 0 0,0 0-1 0 0,0-1 0 0 0,0 0 0 0 0,1 0 0 0 0,0-1 0 0 0,0-1 1 0 0,1 0-1 0 0,0-1 0 0 0,0 0 0 0 0,0-1 0 0 0,0 0 0 0 0,0-1 0 0 0,23 1 1 0 0,8-3-479 0 0,0-1-1 0 0,80-14 1 0 0,-109 12-433 0 0,0 0 0 0 0,-1-1 0 0 0,1 0 0 0 0,-1-1 0 0 0,0-1 0 0 0,24-14-1 0 0,-21 11-562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2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0 137 5048 0 0,'9'-57'442'0'0,"-8"52"-219"0"0,0-41 1801 0 0,-2 42-1060 0 0,-5-18 629 0 0,3 19-697 0 0,6 15-610 0 0,47 128 1288 0 0,-9-33-1057 0 0,-24-57-330 0 0,43 141 264 0 0,-58-187-631 0 0,2 23-3692 0 0,-4-22 2716 0 0,1 1-1317 0 0,3 19 1180 0 0,-4-18 70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3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82 2524 0 0,'0'-11'210'0'0,"0"1"0"0"0,-1 0 0 0 0,-3-13 0 0 0,-4 0 5504 0 0,8 23-5692 0 0,0 0-1 0 0,0-1 1 0 0,0 1-1 0 0,0 0 1 0 0,0 0 0 0 0,0 0-1 0 0,0-1 1 0 0,0 1-1 0 0,-1 0 1 0 0,1 0-1 0 0,0 0 1 0 0,0-1 0 0 0,0 1-1 0 0,0 0 1 0 0,0 0-1 0 0,0 0 1 0 0,0 0-1 0 0,-1 0 1 0 0,1-1-1 0 0,0 1 1 0 0,0 0 0 0 0,0 0-1 0 0,0 0 1 0 0,-1 0-1 0 0,1 0 1 0 0,0 0-1 0 0,0 0 1 0 0,0 0 0 0 0,0-1-1 0 0,-1 1 1 0 0,1 0-1 0 0,0 0 1 0 0,0 0-1 0 0,0 0 1 0 0,-1 0 0 0 0,1 0-1 0 0,0 0 1 0 0,0 0-1 0 0,0 0 1 0 0,-1 0-1 0 0,1 0 1 0 0,0 0-1 0 0,0 1 1 0 0,0-1 0 0 0,-1 0-1 0 0,1 0 1 0 0,0 0-1 0 0,-3 10 472 0 0,7 4-168 0 0,1 1 0 0 0,0-1 0 0 0,1 0 0 0 0,1 0 0 0 0,11 18 0 0 0,-2-2 38 0 0,46 91 850 0 0,52 146 1 0 0,-96-216-991 0 0,-2 2-1 0 0,-3-1 1 0 0,-1 2-1 0 0,-3-1 1 0 0,3 100 0 0 0,-12-129-185 0 0,-2 1 0 0 0,0-1 0 0 0,-2 0 0 0 0,0 0 0 0 0,-2-1 0 0 0,-1 1 0 0 0,0-1 0 0 0,-2-1 0 0 0,-21 42 0 0 0,22-50-157 0 0,-1 0 1 0 0,-1-1-1 0 0,0 0 0 0 0,-1 0 1 0 0,0-1-1 0 0,0-1 0 0 0,-1 0 1 0 0,-1 0-1 0 0,0-1 0 0 0,-1-1 1 0 0,0 0-1 0 0,0-1 0 0 0,0 0 1 0 0,-1-1-1 0 0,-24 7 0 0 0,15-8-1139 0 0,-2-1-1 0 0,-31 2 1 0 0,16-2-1065 0 0,14-1 699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5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 1029 1484 0 0,'24'-49'324'0'0,"-3"-2"0"0"0,-2 0-1 0 0,17-71 1 0 0,-32 105-237 0 0,3-15 141 0 0,5-41 0 0 0,-11 63-112 0 0,0-1 1 0 0,-1 1-1 0 0,0 0 0 0 0,-1-1 0 0 0,0 1 1 0 0,-1 0-1 0 0,0-1 0 0 0,-5-13 0 0 0,-14-27 848 0 0,19 48 343 0 0,-1 0-1249 0 0,-2 0-61 0 0,-1 0 0 0 0,1 0 0 0 0,-1 1 1 0 0,1-1-1 0 0,-1 1 0 0 0,0 0 1 0 0,0 1-1 0 0,0 0 0 0 0,0 0 0 0 0,-13-1 1 0 0,17 2 1 0 0,-1 0 0 0 0,0 0 1 0 0,0 0-1 0 0,0 0 0 0 0,1 0 1 0 0,-1 0-1 0 0,0 1 0 0 0,0 0 1 0 0,1-1-1 0 0,-1 1 0 0 0,1 0 1 0 0,-1 0-1 0 0,0 0 0 0 0,1 1 1 0 0,0-1-1 0 0,-1 1 0 0 0,1-1 1 0 0,0 1-1 0 0,0 0 0 0 0,0 0 1 0 0,0 0-1 0 0,0 0 0 0 0,0 0 1 0 0,0 0-1 0 0,1 0 0 0 0,-1 1 1 0 0,1-1-1 0 0,-2 4 0 0 0,2-3 1 0 0,1 1 0 0 0,-1-1 1 0 0,1 1-1 0 0,0 0 0 0 0,-1-1 0 0 0,2 1 0 0 0,-1 0 0 0 0,0-1 0 0 0,1 1 0 0 0,0-1 0 0 0,-1 1 0 0 0,1-1 0 0 0,1 1 0 0 0,-1-1 1 0 0,0 0-1 0 0,1 1 0 0 0,0-1 0 0 0,0 0 0 0 0,0 0 0 0 0,0 0 0 0 0,0 0 0 0 0,1-1 0 0 0,3 5 0 0 0,7 5 5 0 0,1 0 0 0 0,0 0 0 0 0,20 12 0 0 0,-28-20-7 0 0,47 27-24 0 0,-30-18 38 0 0,38 27 0 0 0,-56-36-7 0 0,0 0 0 0 0,0 1 1 0 0,-1 0-1 0 0,1-1 0 0 0,-1 1 0 0 0,0 1 1 0 0,0-1-1 0 0,0 0 0 0 0,-1 1 0 0 0,0 0 1 0 0,4 12-1 0 0,-6-16-6 0 0,-1 1-1 0 0,1-1 1 0 0,-1 1 0 0 0,0-1-1 0 0,0 1 1 0 0,-1-1 0 0 0,1 1-1 0 0,0-1 1 0 0,-1 1 0 0 0,1-1-1 0 0,-1 0 1 0 0,0 1 0 0 0,0-1-1 0 0,0 0 1 0 0,0 0 0 0 0,0 1-1 0 0,0-1 1 0 0,-1 0 0 0 0,1 0-1 0 0,-1 0 1 0 0,0-1 0 0 0,1 1-1 0 0,-1 0 1 0 0,0 0 0 0 0,0-1-1 0 0,0 1 1 0 0,0-1 0 0 0,0 0-1 0 0,0 0 1 0 0,-1 0 0 0 0,-2 2-1 0 0,6-9 44 0 0,65-127-48 0 0,-34 72-21 0 0,38-102-1 0 0,-64 144 15 0 0,-2 0 0 0 0,0 0 0 0 0,-1 0 0 0 0,-1 0 0 0 0,-1-1 0 0 0,-2-38 0 0 0,-25-114-3 0 0,16 119 34 0 0,-9-29 72 0 0,18 77 50 0 0,-3 1-44 0 0,-1 0-84 0 0,0 12 2 0 0,2 8 12 0 0,0 0-1 0 0,2 0 1 0 0,0 0-1 0 0,0 1 1 0 0,5 30-1 0 0,-4-36-6 0 0,4 30 54 0 0,1-1 1 0 0,2 0 0 0 0,17 56-1 0 0,-16-71-45 0 0,1 0 0 0 0,1-1 0 0 0,1 0 0 0 0,1 0 0 0 0,2-2 0 0 0,20 29 0 0 0,-28-44-20 0 0,-1 0 0 0 0,2-1 1 0 0,-1 0-1 0 0,1 0 0 0 0,0 0 0 0 0,0-1 1 0 0,0 0-1 0 0,1 0 0 0 0,-1-1 1 0 0,1 0-1 0 0,1 0 0 0 0,10 3 0 0 0,-14-6-6 0 0,-1 0-1 0 0,0 0 0 0 0,1 0 0 0 0,-1-1 1 0 0,1 0-1 0 0,-1 0 0 0 0,1 0 0 0 0,-1-1 1 0 0,0 1-1 0 0,1-1 0 0 0,-1 0 0 0 0,0 0 1 0 0,1-1-1 0 0,-1 1 0 0 0,0-1 0 0 0,0 0 1 0 0,0 0-1 0 0,0 0 0 0 0,-1-1 0 0 0,1 1 1 0 0,0-1-1 0 0,-1 0 0 0 0,0 0 0 0 0,0 0 1 0 0,0 0-1 0 0,4-6 0 0 0,3-5 4 0 0,-1 0 0 0 0,0-1 0 0 0,-1 0 0 0 0,0 0 0 0 0,-2-1-1 0 0,0 0 1 0 0,0-1 0 0 0,4-27 0 0 0,-6 21 6 0 0,-1-1 1 0 0,-1 0-1 0 0,-1 0 0 0 0,-1 0 0 0 0,-5-35 0 0 0,1 45 23 0 0,-1 12-48 0 0,4 2 13 0 0,1 1 0 0 0,-1-1 0 0 0,1 1 1 0 0,0 0-1 0 0,-1-1 0 0 0,1 1 0 0 0,0 0 0 0 0,0-1 0 0 0,-1 1 1 0 0,1 0-1 0 0,0-1 0 0 0,0 1 0 0 0,0 0 0 0 0,0-1 1 0 0,0 1-1 0 0,0 0 0 0 0,0 0 0 0 0,0-1 0 0 0,0 1 0 0 0,0 0 1 0 0,0 0-1 0 0,0-1 0 0 0,0 1 0 0 0,1 0 0 0 0,-1 0 0 0 0,1 2 1 0 0,0 0 0 0 0,0-1 0 0 0,0 1 1 0 0,0-1-1 0 0,1 1 0 0 0,-1-1 0 0 0,1 0 0 0 0,-1 1 0 0 0,1-1 0 0 0,0 0 0 0 0,0 0 0 0 0,0 0 0 0 0,0-1 0 0 0,0 1 0 0 0,0 0 0 0 0,0-1 0 0 0,5 3 0 0 0,-3-2-2 0 0,0-1 0 0 0,0 0 0 0 0,1 0-1 0 0,-1 0 1 0 0,0 0 0 0 0,1 0 0 0 0,-1-1 0 0 0,0 0-1 0 0,1 0 1 0 0,4-1 0 0 0,3-1 2 0 0,0 0 0 0 0,0-1 0 0 0,0 0 0 0 0,-1-1 0 0 0,0-1 0 0 0,19-9 0 0 0,-26 12 67 0 0,0 0 22 0 0,-2 1-73 0 0,-1 0-1 0 0,1 0 1 0 0,0 0 0 0 0,0 1-1 0 0,-1-1 1 0 0,1 1 0 0 0,0-1 0 0 0,0 1-1 0 0,0 0 1 0 0,0-1 0 0 0,0 1-1 0 0,0 0 1 0 0,0 0 0 0 0,0 1-1 0 0,0-1 1 0 0,-1 0 0 0 0,1 1-1 0 0,0-1 1 0 0,0 1 0 0 0,0-1-1 0 0,0 1 1 0 0,2 1 0 0 0,0 1-7 0 0,-1 0 0 0 0,0-1 0 0 0,0 1-1 0 0,0 0 1 0 0,-1 0 0 0 0,1 1 0 0 0,-1-1 0 0 0,0 1 0 0 0,0-1 0 0 0,3 7 0 0 0,4 10 30 0 0,-1 1 0 0 0,-1 0 1 0 0,-1 1-1 0 0,7 43 0 0 0,-8-18-94 0 0,0 60 0 0 0,-5-105-76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5.9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60 105 2248 0 0,'0'0'1162'0'0,"-5"-1"-977"0"0,-13-3 48 0 0,14 3 239 0 0,0 1-215 0 0,-21-3 95 0 0,22 3-118 0 0,19 1-98 0 0,4 0-96 0 0,1-1-1 0 0,0-2 0 0 0,0 0 1 0 0,31-7-1 0 0,83-30-16 0 0,9-2-1108 0 0,-117 36 571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6:56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92 1980 0 0,'27'-1'134'0'0,"-22"1"235"0"0,-1 0-177 0 0,11 0 27 0 0,-11 0 529 0 0,14 2 738 0 0,-17-1-1473 0 0,-1-1 1 0 0,1 1 0 0 0,-1-1-1 0 0,1 1 1 0 0,-1-1-1 0 0,0 1 1 0 0,1-1 0 0 0,-1 1-1 0 0,1 0 1 0 0,-1-1 0 0 0,0 1-1 0 0,0 0 1 0 0,1-1-1 0 0,-1 1 1 0 0,0 0 0 0 0,0-1-1 0 0,0 1 1 0 0,0 0-1 0 0,0-1 1 0 0,0 1 0 0 0,0 0-1 0 0,0 0 1 0 0,0-1 0 0 0,0 1-1 0 0,0 0 1 0 0,0-1-1 0 0,-1 1 1 0 0,1 0 0 0 0,0-1-1 0 0,0 1 1 0 0,-1 0-1 0 0,1-1 1 0 0,0 1 0 0 0,-1-1-1 0 0,0 2 1 0 0,15-6 1321 0 0,-13 4-1246 0 0,2-2 92 0 0,0 0 0 0 0,0 0 1 0 0,-1 0-1 0 0,1 0 0 0 0,-1 0 0 0 0,1-1 0 0 0,2-3 265 0 0,-3 4-350 0 0,-1 1-69 0 0,0 0 1 0 0,-1 0-1 0 0,1-1 0 0 0,0 1 1 0 0,0 0-1 0 0,0-1 0 0 0,-1 1 0 0 0,1-1 1 0 0,-1 1-1 0 0,1-1 0 0 0,-1-2 0 0 0,0 4-21 0 0,0-1 0 0 0,0 1 0 0 0,0 0 0 0 0,0 0 0 0 0,0-1 0 0 0,0 1 0 0 0,0 0 0 0 0,0 0 0 0 0,0-1 0 0 0,0 1 0 0 0,0 0 0 0 0,-1 0 0 0 0,1-1 0 0 0,0 1 0 0 0,0 0 0 0 0,0 0 0 0 0,0 0 0 0 0,-1-1 0 0 0,1 1 0 0 0,0 0 0 0 0,0 0 0 0 0,0 0 0 0 0,-1 0 0 0 0,1-1 0 0 0,0 1 0 0 0,0 0 0 0 0,-1 0 0 0 0,1 0 0 0 0,-16 1 0 0 0,-32 19 97 0 0,49-26 134 0 0,6-6 10 0 0,-5 8-230 0 0,0 0 1 0 0,0 0-1 0 0,0-1 0 0 0,0 1 0 0 0,-1 0 0 0 0,1-1 1 0 0,-1 1-1 0 0,0-6 0 0 0,-4 5-150 0 0,1 3-154 0 0,-1 0-1 0 0,0 0 1 0 0,0 0 0 0 0,0 0 0 0 0,0 1 0 0 0,-1-1 0 0 0,1 1 0 0 0,0 0 0 0 0,-1 0 0 0 0,-6-1 0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14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296 3 3068 0 0,'1'0'12'0'0,"0"-1"0"0"0,0 1-1 0 0,1 0 1 0 0,-1-1 0 0 0,0 1-1 0 0,0 0 1 0 0,1 0 0 0 0,-1 0-1 0 0,0 0 1 0 0,1 0 0 0 0,-1 0-1 0 0,0 0 1 0 0,0 0 0 0 0,1 1-1 0 0,-1-1 1 0 0,0 0 0 0 0,0 1-1 0 0,0-1 1 0 0,1 1 0 0 0,-1-1-1 0 0,0 1 1 0 0,0 0 0 0 0,0-1-1 0 0,0 1 1 0 0,2 1 0 0 0,-1 1 6 0 0,0 0 0 0 0,1 0 0 0 0,-1 1 0 0 0,0-1 0 0 0,0 0 0 0 0,-1 1 0 0 0,1-1 0 0 0,1 8 0 0 0,1 4 41 0 0,0 0 0 0 0,-2 1 0 0 0,2 23 0 0 0,-3-23-22 0 0,-1 1-1 0 0,-1-1 1 0 0,0 0 0 0 0,-2 0 0 0 0,1 1 0 0 0,-2-1 0 0 0,-6 16 0 0 0,6-22-8 0 0,0 1 0 0 0,-1-1 0 0 0,0 0 0 0 0,-1-1 0 0 0,0 1-1 0 0,0-1 1 0 0,-1 0 0 0 0,-1-1 0 0 0,1 1 0 0 0,-15 11 0 0 0,19-18 950 0 0,-3-2-902 0 0,-1-1-71 0 0,-1 0-1 0 0,1-1 1 0 0,0 0 0 0 0,-1 0-1 0 0,1-1 1 0 0,0 0-1 0 0,0 0 1 0 0,1 0-1 0 0,-1-1 1 0 0,1 0 0 0 0,0 0-1 0 0,0-1 1 0 0,0 0-1 0 0,0 0 1 0 0,-7-9 0 0 0,5 5-1 0 0,1 0 0 0 0,0 0 0 0 0,0-1 0 0 0,1 0 0 0 0,0-1 0 0 0,0 1 0 0 0,1-1 1 0 0,1 0-1 0 0,-5-17 0 0 0,8 25 123 0 0,23-18-91 0 0,0 0 0 0 0,41-27 0 0 0,-50 40-21 0 0,-1 0-1 0 0,2 1 1 0 0,-1 1-1 0 0,1 0 0 0 0,0 0 1 0 0,1 2-1 0 0,17-4 1 0 0,-26 6-1 0 0,0 2 1 0 0,0-1-1 0 0,1 1 1 0 0,-1 0 0 0 0,0 0-1 0 0,0 0 1 0 0,1 1-1 0 0,-1 0 1 0 0,0 0 0 0 0,0 1-1 0 0,0 0 1 0 0,0 0-1 0 0,11 6 1 0 0,-9-4 10 0 0,-1 1-1 0 0,0 0 1 0 0,0 1-1 0 0,0-1 1 0 0,-1 2-1 0 0,0-1 1 0 0,0 0 0 0 0,-1 1-1 0 0,6 9 1 0 0,0 1 23 0 0,-2 1 0 0 0,0 1 0 0 0,-1 0 1 0 0,-1 0-1 0 0,0 1 0 0 0,-2 0 0 0 0,6 35 1 0 0,-9-34 14 0 0,-1-1 0 0 0,-1 1 0 0 0,-1 0 0 0 0,0 0 0 0 0,-2-1 0 0 0,0 1 0 0 0,-2-1 0 0 0,0 0 0 0 0,-1 0 0 0 0,-17 37 0 0 0,15-40 42 0 0,0-1 0 0 0,-2 0 1 0 0,0 0-1 0 0,0-1 0 0 0,-2-1 1 0 0,1 0-1 0 0,-2 0 0 0 0,0-1 1 0 0,-1-1-1 0 0,0 0 0 0 0,0-1 0 0 0,-28 16 1 0 0,26-20-100 0 0,1 0 0 0 0,-1-1 0 0 0,0-1 0 0 0,-24 5 0 0 0,30-7-5 0 0,-1-2 1 0 0,1 0-1 0 0,-1 0 1 0 0,0-1-1 0 0,0 0 0 0 0,1 0 1 0 0,-1-2-1 0 0,-11-1 0 0 0,18 2 1 0 0,1-1-1 0 0,-1 1 0 0 0,1-1 1 0 0,-1 0-1 0 0,1 0 0 0 0,-1 0 1 0 0,1 0-1 0 0,0-1 0 0 0,0 1 1 0 0,0-1-1 0 0,0 0 0 0 0,-3-4 1 0 0,-2-4-16 0 0,-1-1 1 0 0,-6-14-1 0 0,-5-8 14 0 0,19 33 0 0 0,0 0-1 0 0,0-1 0 0 0,0 1 0 0 0,0 0 0 0 0,0-1 0 0 0,0 1 0 0 0,1-1 0 0 0,-1 0 0 0 0,1 1 0 0 0,-1-1 0 0 0,1 1 0 0 0,0-1 0 0 0,-1 0 0 0 0,1 1 0 0 0,0-1 0 0 0,0 0 0 0 0,0 1 0 0 0,0-1 0 0 0,1 0 0 0 0,-1 1 0 0 0,1-4 0 0 0,0 3 2 0 0,0 0 0 0 0,1 0 0 0 0,-1 0 0 0 0,1 0 0 0 0,-1 0 1 0 0,1 0-1 0 0,0 0 0 0 0,-1 0 0 0 0,1 1 0 0 0,0-1 0 0 0,0 1 0 0 0,5-3 0 0 0,2-1-1 0 0,0 1 0 0 0,1 0 0 0 0,0 0-1 0 0,0 1 1 0 0,18-3 0 0 0,-5 4-9 0 0,-1 0-1 0 0,1 2 1 0 0,0 0-1 0 0,-1 2 1 0 0,1 0-1 0 0,-1 1 1 0 0,28 9-1 0 0,-3 1 12 0 0,0 3-1 0 0,55 26 0 0 0,-45-14-6 0 0,-54-26-92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14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404 47 3348 0 0,'2'-3'119'0'0,"0"-1"1"0"0,-1 1-1 0 0,1 0 0 0 0,0 0 0 0 0,-1-1 0 0 0,0 1 1 0 0,0-1-1 0 0,0 1 0 0 0,0-1 0 0 0,-1 1 0 0 0,1-6 789 0 0,-1 11-782 0 0,0 16-47 0 0,-1-1 0 0 0,-1 0 0 0 0,-6 31 0 0 0,6-40-62 0 0,0 0 0 0 0,-1 0 0 0 0,0-1 0 0 0,-1 1-1 0 0,1-1 1 0 0,-2 0 0 0 0,1 0 0 0 0,-1 0-1 0 0,-10 11 1 0 0,-2-6 125 0 0,15-11-100 0 0,1 0 0 0 0,-1-1-1 0 0,1 1 1 0 0,-1 0 0 0 0,1 0 0 0 0,0 0-1 0 0,-1 0 1 0 0,1 0 0 0 0,0 1 0 0 0,0-1-1 0 0,0 0 1 0 0,0 0 0 0 0,0 1 0 0 0,0-1 0 0 0,-1 3-1 0 0,2-4-37 0 0,0 1 0 0 0,0 0-1 0 0,0-1 1 0 0,0 1 0 0 0,0 0-1 0 0,0 0 1 0 0,0-1-1 0 0,0 1 1 0 0,0 0 0 0 0,0-1-1 0 0,1 1 1 0 0,-1 0 0 0 0,0-1-1 0 0,0 1 1 0 0,1 0 0 0 0,-1-1-1 0 0,1 1 1 0 0,-1-1-1 0 0,0 1 1 0 0,1 0 0 0 0,-1-1-1 0 0,1 1 1 0 0,0-1 0 0 0,-1 1-1 0 0,1-1 1 0 0,-1 0 0 0 0,1 1-1 0 0,0-1 1 0 0,-1 0-1 0 0,1 1 1 0 0,0-1 0 0 0,-1 0-1 0 0,1 0 1 0 0,0 1 0 0 0,-1-1-1 0 0,1 0 1 0 0,1 0 0 0 0,37 10 33 0 0,-27-8-16 0 0,3 2 13 0 0,-1 1 0 0 0,1 0 0 0 0,-1 1 1 0 0,-1 1-1 0 0,1 0 0 0 0,-1 1 0 0 0,0 0 0 0 0,-1 1 0 0 0,21 18 0 0 0,-30-24 158 0 0,7 11 296 0 0,-9-13-459 0 0,-1 0 1 0 0,1 0-1 0 0,-1 0 1 0 0,1 0-1 0 0,-1 0 1 0 0,1 0-1 0 0,-1 0 0 0 0,0 0 1 0 0,0 0-1 0 0,1 0 1 0 0,-1 0-1 0 0,0 0 1 0 0,0 0-1 0 0,0 0 1 0 0,0 0-1 0 0,0 0 1 0 0,0 0-1 0 0,-1 0 1 0 0,1 0-1 0 0,0 0 0 0 0,0 0 1 0 0,-1 0-1 0 0,1 0 1 0 0,-1 0-1 0 0,1 0 1 0 0,-1 0-1 0 0,1 0 1 0 0,-1 0-1 0 0,1 0 1 0 0,-1 0-1 0 0,0-1 1 0 0,0 1-1 0 0,1 0 0 0 0,-1 0 1 0 0,0-1-1 0 0,0 1 1 0 0,0-1-1 0 0,-1 2 1 0 0,-2 1 57 0 0,-1 0 1 0 0,0 0-1 0 0,0-1 0 0 0,-1 1 1 0 0,-6 1-1 0 0,-30 8 105 0 0,0-1 0 0 0,-1-3 0 0 0,0-1 0 0 0,0-2 0 0 0,-72-2 0 0 0,-29-20-2896 0 0,123 14 1838 0 0,1-1-205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0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10 164 3228 0 0,'-10'2'2754'0'0,"20"-6"-1532"0"0,5-1-1059 0 0,146-81 712 0 0,-103 56-623 0 0,-48 25-234 0 0,5-2 18 0 0,-1 1-1 0 0,1 0 0 0 0,1 1 1 0 0,16-3-1 0 0,-29 7-28 0 0,1 0-1 0 0,0 0 1 0 0,0 1 0 0 0,0 0-1 0 0,0 0 1 0 0,0 0 0 0 0,0 0 0 0 0,0 1-1 0 0,0-1 1 0 0,-1 1 0 0 0,1 0-1 0 0,0 0 1 0 0,0 0 0 0 0,-1 1-1 0 0,1-1 1 0 0,-1 1 0 0 0,1 0-1 0 0,-1 0 1 0 0,0 0 0 0 0,0 1-1 0 0,0-1 1 0 0,0 1 0 0 0,4 4-1 0 0,0 2-6 0 0,0 0 0 0 0,-1 0 0 0 0,-1 1 0 0 0,1 0 0 0 0,-2 0 0 0 0,7 18-1 0 0,-9-22-12 0 0,0 1 0 0 0,-1-1 0 0 0,0 0-1 0 0,0 0 1 0 0,0 1 0 0 0,-1-1-1 0 0,0 1 1 0 0,0-1 0 0 0,0 1-1 0 0,-1-1 1 0 0,0 0 0 0 0,-3 10-1 0 0,3-13-236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08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72 2212 0 0,'-2'-12'682'0'0,"2"13"-592"0"0,-34 31 336 0 0,28-26-410 0 0,0 2 1 0 0,0-1-1 0 0,1 0 0 0 0,0 1 1 0 0,-5 12-1 0 0,8-15 53 0 0,2-3-59 0 0,-1 0 0 0 0,1 0-1 0 0,0 0 1 0 0,-1-1 0 0 0,1 1 0 0 0,-1 0-1 0 0,1 0 1 0 0,-1 0 0 0 0,0 0 0 0 0,0-1-1 0 0,-1 3 1 0 0,-1 1 14 0 0,1 1 68 0 0,3-1-22 0 0,0-1-67 0 0,0 1 0 0 0,0-1 0 0 0,0 1 1 0 0,1-1-1 0 0,0 0 0 0 0,0 1 0 0 0,0-1 1 0 0,0 0-1 0 0,1-1 0 0 0,-1 1 0 0 0,1 0 0 0 0,0-1 1 0 0,0 1-1 0 0,7 5 0 0 0,-8-7 0 0 0,1 0 0 0 0,0-1-1 0 0,0 1 1 0 0,0-1 0 0 0,0 1 0 0 0,0-1-1 0 0,0 0 1 0 0,0 0 0 0 0,1 0 0 0 0,-1 0-1 0 0,0-1 1 0 0,1 1 0 0 0,-1-1 0 0 0,0 0 0 0 0,1 0-1 0 0,-1 0 1 0 0,0-1 0 0 0,1 1 0 0 0,-1-1-1 0 0,0 0 1 0 0,0 1 0 0 0,1-1 0 0 0,3-2-1 0 0,3-2 21 0 0,-1-1 0 0 0,1 0 0 0 0,-1 0-1 0 0,0 0 1 0 0,0-1 0 0 0,-1-1-1 0 0,0 1 1 0 0,0-1 0 0 0,-1-1 0 0 0,7-9-1 0 0,-12 13-19 0 0,0 0 0 0 0,0 1 0 0 0,-1-1-1 0 0,1 0 1 0 0,-1 0 0 0 0,0 0 0 0 0,-1-1-1 0 0,1 1 1 0 0,-1 0 0 0 0,0 0 0 0 0,0 0 0 0 0,-1 0-1 0 0,1 0 1 0 0,-1 0 0 0 0,-3-9 0 0 0,2 6-7 0 0,0 1 1 0 0,-1 0-1 0 0,0 0 1 0 0,0 1-1 0 0,-1-1 1 0 0,0 1-1 0 0,0-1 1 0 0,0 1-1 0 0,-1 0 1 0 0,-7-7-1 0 0,10 11-5 0 0,1 1 0 0 0,-1 0 0 0 0,0 0 0 0 0,1-1 0 0 0,-1 1 0 0 0,0 0 0 0 0,0 1 0 0 0,0-1 0 0 0,0 0 0 0 0,0 1 0 0 0,0-1 0 0 0,0 1 0 0 0,0-1 0 0 0,0 1 0 0 0,-1 0 0 0 0,1 0 0 0 0,0 0 0 0 0,0 0 0 0 0,0 0 0 0 0,0 1 0 0 0,0-1 0 0 0,0 0 0 0 0,0 1-1 0 0,0 0 1 0 0,0-1 0 0 0,-3 3 0 0 0,3-2-83 0 0,-11 4-410 0 0,11-3 338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09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9 2716 0 0,'0'0'283'0'0,"9"-8"1518"0"0,-13 10-1734 0 0,0 0 0 0 0,0 0-1 0 0,1 1 1 0 0,-1-1 0 0 0,1 1-1 0 0,0 0 1 0 0,-1 0-1 0 0,1 1 1 0 0,1-1 0 0 0,-1 1-1 0 0,-4 6 1 0 0,2-3-42 0 0,0 1 0 0 0,0 0 0 0 0,1 0 0 0 0,0 1 0 0 0,0-1 1 0 0,1 1-1 0 0,0 0 0 0 0,1 0 0 0 0,0 0 0 0 0,0 0 0 0 0,1 0 0 0 0,-1 17 1 0 0,4 40 188 0 0,-1-63 487 0 0,0 2-638 0 0,3 18 57 0 0,0-5-910 0 0,0 1 1 0 0,0 20 0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09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2016 0 0,'1'-8'83'0'0,"-1"7"-22"0"0,0 0 0 0 0,0 0 0 0 0,1 0-1 0 0,-1 0 1 0 0,0 0 0 0 0,0 1 0 0 0,0-1-1 0 0,1 0 1 0 0,-1 0 0 0 0,0 0 0 0 0,1 0 0 0 0,-1 0-1 0 0,1 1 1 0 0,-1-1 0 0 0,2-1 0 0 0,-1 1 55 0 0,8-3 175 0 0,6-2-245 0 0,1 1 0 0 0,-1 0-1 0 0,1 1 1 0 0,0 1 0 0 0,32-3 0 0 0,-45 6-20 0 0,1 0 1 0 0,-1 1-1 0 0,1-1 1 0 0,-1 1 0 0 0,1 0-1 0 0,-1 0 1 0 0,0 1-1 0 0,1-1 1 0 0,-1 1 0 0 0,0-1-1 0 0,0 1 1 0 0,0 0-1 0 0,0 0 1 0 0,-1 0 0 0 0,1 1-1 0 0,3 3 1 0 0,-3-3 1359 0 0,-1 3-1312 0 0,1-1-50 0 0,-2-3-15 0 0,0-1 0 0 0,0 1 0 0 0,0 0 0 0 0,0 0-1 0 0,0-1 1 0 0,-1 1 0 0 0,1 0 0 0 0,-1 0 0 0 0,0 0 0 0 0,1 0 0 0 0,-1 0 0 0 0,0 0 0 0 0,0 0 0 0 0,0 0 0 0 0,0 2 0 0 0,0 29 61 0 0,-3-17 27 0 0,-7 17-19 0 0,8-24 203 0 0,-1-3-163 0 0,-9 18-27 0 0,9-18 90 0 0,1-2-77 0 0,-10 11 12 0 0,9-12-38 0 0,-10 10 21 0 0,13-13-99 0 0,0 0 1 0 0,0 0-1 0 0,0 0 1 0 0,0 0-1 0 0,0 0 1 0 0,0 0-1 0 0,-1 1 1 0 0,1-1-1 0 0,0 0 0 0 0,0 0 1 0 0,0 0-1 0 0,0 0 1 0 0,0 0-1 0 0,0 0 1 0 0,0 1-1 0 0,0-1 1 0 0,0 0-1 0 0,0 0 1 0 0,0 0-1 0 0,0 0 0 0 0,0 0 1 0 0,0 1-1 0 0,0-1 1 0 0,0 0-1 0 0,0 0 1 0 0,0 0-1 0 0,0 0 1 0 0,0 0-1 0 0,0 1 0 0 0,0-1 1 0 0,0 0-1 0 0,0 0 1 0 0,0 0-1 0 0,0 0 1 0 0,0 0-1 0 0,0 0 1 0 0,0 1-1 0 0,0-1 1 0 0,0 0-1 0 0,1 0 0 0 0,-1 0 1 0 0,0 0-1 0 0,8 3 10 0 0,16-3-5 0 0,-21 0-4 0 0,176-11-1597 0 0,-175 11 1055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11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92 172 1980 0 0,'-16'-7'86'0'0,"12"6"127"0"0,1-1-64 0 0,-10-4 9 0 0,9 4 336 0 0,-13-11 263 0 0,14 11-732 0 0,-13-12 94 0 0,15 14-118 0 0,1-1 1 0 0,0 1-1 0 0,0 0 0 0 0,-1-1 0 0 0,1 1 1 0 0,0 0-1 0 0,0-1 0 0 0,0 1 0 0 0,0 0 1 0 0,-1-1-1 0 0,1 1 0 0 0,0-1 1 0 0,0 1-1 0 0,0 0 0 0 0,0-1 0 0 0,0 1 1 0 0,0 0-1 0 0,0-1 0 0 0,0 1 0 0 0,0-1 1 0 0,0 1-1 0 0,0 0 0 0 0,0-1 1 0 0,0 1-1 0 0,1-1 0 0 0,-1 1 0 0 0,0 0 1 0 0,0-1-1 0 0,0 1 0 0 0,0 0 0 0 0,1-1 1 0 0,-1 1-1 0 0,0 0 0 0 0,0-1 0 0 0,1 1 1 0 0,-1 0-1 0 0,0 0 0 0 0,1-1 1 0 0,-1 1-1 0 0,0 0 0 0 0,1 0 0 0 0,-1-1 1 0 0,0 1-1 0 0,1 0 0 0 0,-1 0 0 0 0,0 0 1 0 0,1 0-1 0 0,-1 0 0 0 0,1 0 1 0 0,-1-1-1 0 0,1 1 0 0 0,19-5 16 0 0,-1 0 0 0 0,1 1 1 0 0,0 1-1 0 0,22 0 0 0 0,19-4 49 0 0,-57 7 1886 0 0,0-9-1701 0 0,-5 7-233 0 0,-1 0 0 0 0,1 0 0 0 0,-1 0 1 0 0,0 1-1 0 0,1-1 0 0 0,-1 1 0 0 0,0-1 0 0 0,0 1 1 0 0,0 0-1 0 0,-1 0 0 0 0,1 0 0 0 0,0 0 0 0 0,0 0 1 0 0,-1 0-1 0 0,1 0 0 0 0,0 1 0 0 0,-4-1 0 0 0,-2-1 83 0 0,-49-18 320 0 0,26 11-157 0 0,26 8 433 0 0,0-1-650 0 0,-3 0-56 0 0,0-1-6 0 0,0 0 1 0 0,-1 1-1 0 0,0 0 0 0 0,-15-1 1 0 0,27 7 34 0 0,8 2-8 0 0,2-2-16 0 0,0-1 0 0 0,1 0-1 0 0,-1 0 1 0 0,1-1 0 0 0,14-1 0 0 0,66-3 13 0 0,-86 2-6 0 0,-4-1 50 0 0,-2 1 20 0 0,-7-1-88 0 0,-173 9-7 0 0,157-4-708 0 0,15-1 61 0 0,16-1-360 0 0,15-2 268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2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86 2444 0 0,'-1'2'89'0'0,"0"0"-1"0"0,0 0 1 0 0,-1-1-1 0 0,1 1 1 0 0,-1-1-1 0 0,1 1 1 0 0,-1-1-1 0 0,0 0 1 0 0,1 0-1 0 0,-4 2 1 0 0,2-2-37 0 0,-1 0 1 0 0,1-1 0 0 0,-1 1 0 0 0,1-1-1 0 0,-1 1 1 0 0,-6-2 0 0 0,3 1 10 0 0,-11 0 575 0 0,0 0-1 0 0,-27 5 1 0 0,45-5-636 0 0,-1 0-1 0 0,1 0 1 0 0,-1 0-1 0 0,1 0 0 0 0,0 0 1 0 0,-1 0-1 0 0,1 0 1 0 0,-1 1-1 0 0,1-1 1 0 0,-1 0-1 0 0,1 0 1 0 0,0 0-1 0 0,-1 0 1 0 0,1 1-1 0 0,0-1 0 0 0,-1 0 1 0 0,1 0-1 0 0,0 1 1 0 0,-1-1-1 0 0,1 0 1 0 0,0 1-1 0 0,0-1 1 0 0,-1 0-1 0 0,1 1 0 0 0,0-1 1 0 0,0 1-1 0 0,-1-1 1 0 0,1 0-1 0 0,0 1 1 0 0,8 7 34 0 0,23 4 34 0 0,84 19 341 0 0,213 26 1 0 0,-139-38 80 0 0,311-8-1 0 0,189-56 422 0 0,-529 25-820 0 0,205-53 0 0 0,-11 5 78 0 0,-78 18 222 0 0,-273 49-493 0 0,-58 5-3922 0 0,19-1 3130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2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0 1328 0 0,'-2'1'0'0'0,"-33"8"71"0"0,35-9-64 0 0,-1 0-1 0 0,0 0 0 0 0,1 1 1 0 0,-1-1-1 0 0,1 0 1 0 0,-1 1-1 0 0,1-1 0 0 0,-1 0 1 0 0,1 1-1 0 0,-1-1 0 0 0,1 1 1 0 0,-1-1-1 0 0,1 1 0 0 0,0-1 1 0 0,-1 1-1 0 0,1-1 1 0 0,0 1-1 0 0,-1-1 0 0 0,1 1 1 0 0,0-1-1 0 0,0 1 0 0 0,-1-1 1 0 0,1 1-1 0 0,0 0 0 0 0,0-1 1 0 0,0 1-1 0 0,0-1 0 0 0,0 1 1 0 0,0 0-1 0 0,0-1 1 0 0,0 1-1 0 0,0 0 0 0 0,0-1 1 0 0,0 1-1 0 0,0-1 0 0 0,1 1 1 0 0,-1 0-1 0 0,0-1 0 0 0,0 1 1 0 0,1-1-1 0 0,-1 1 1 0 0,0-1-1 0 0,1 1 0 0 0,-1-1 1 0 0,0 1-1 0 0,1-1 0 0 0,-1 1 1 0 0,1-1-1 0 0,-1 1 0 0 0,1-1 1 0 0,0 1-1 0 0,8 6 113 0 0,1 0 0 0 0,0-1-1 0 0,0 1 1 0 0,0-2 0 0 0,1 0-1 0 0,0 0 1 0 0,16 5 0 0 0,-9-4 53 0 0,37 13 387 0 0,1-2 0 0 0,0-3 0 0 0,100 12 0 0 0,175-8 763 0 0,-149-25-559 0 0,218-35 1 0 0,-330 33-605 0 0,494-74 536 0 0,-402 59-647 0 0,-157 23-179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4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686 646 1748 0 0,'-38'-31'284'0'0,"36"29"-174"0"0,-10-30 728 0 0,11-37-23 0 0,2 48-528 0 0,-1 1-1 0 0,-5-42 0 0 0,3 56-217 0 0,0 1 0 0 0,0-1 0 0 0,0 1-1 0 0,-1-1 1 0 0,0 1 0 0 0,0 0-1 0 0,0 0 1 0 0,-1 1 0 0 0,1-1 0 0 0,-1 1-1 0 0,0-1 1 0 0,0 1 0 0 0,-1 0-1 0 0,-8-6 1 0 0,-6-2 246 0 0,1 1 0 0 0,-29-13 1 0 0,40 21-277 0 0,0 0 0 0 0,0 1 0 0 0,0 0 0 0 0,-1 0 0 0 0,1 1 0 0 0,-1-1 0 0 0,1 2 0 0 0,-1-1 0 0 0,1 1 0 0 0,-1 1 0 0 0,1-1 0 0 0,-1 1 0 0 0,1 0 0 0 0,-1 1 0 0 0,1 0 0 0 0,0 0 0 0 0,-9 4 0 0 0,0 1-39 0 0,1 1 0 0 0,-1 0 0 0 0,1 1 0 0 0,1 1 1 0 0,0 0-1 0 0,-15 14 0 0 0,11-6 76 0 0,1 0-1 0 0,0 1 1 0 0,2 1 0 0 0,0 1 0 0 0,-19 34-1 0 0,13-14 125 0 0,2 0-1 0 0,-17 53 0 0 0,27-65-138 0 0,2-1-1 0 0,0 2 1 0 0,2-1-1 0 0,1 0 1 0 0,2 1-1 0 0,1 0 0 0 0,1-1 1 0 0,1 1-1 0 0,8 44 1 0 0,-5-52 12 0 0,1-1-1 0 0,1 1 1 0 0,1-1 0 0 0,1-1-1 0 0,1 0 1 0 0,1 0 0 0 0,0 0 0 0 0,2-1-1 0 0,0-1 1 0 0,1 0 0 0 0,1-1-1 0 0,0 0 1 0 0,25 21 0 0 0,-26-26 9 0 0,1-1 0 0 0,1 0 0 0 0,0-1-1 0 0,0-1 1 0 0,1 0 0 0 0,0-1 0 0 0,0-1 0 0 0,1-1 0 0 0,0 0 0 0 0,0-1-1 0 0,1-1 1 0 0,-1 0 0 0 0,34 1 0 0 0,-19-2 5 0 0,0-2 0 0 0,0-2 0 0 0,0-1 0 0 0,52-10 0 0 0,-69 9-43 0 0,0-1 1 0 0,0-1-1 0 0,0-1 1 0 0,-1 0-1 0 0,0 0 0 0 0,0-2 1 0 0,-1 1-1 0 0,0-2 1 0 0,0 0-1 0 0,-1 0 1 0 0,19-19-1 0 0,-11 5 5 0 0,0-2 1 0 0,-2 0-1 0 0,0 0 1 0 0,-2-2-1 0 0,-1 0 0 0 0,-1-1 1 0 0,-2-1-1 0 0,0 1 0 0 0,-2-2 1 0 0,-1 0-1 0 0,-2 0 0 0 0,-1 0 1 0 0,-1-1-1 0 0,-1 0 0 0 0,-1-33 1 0 0,-3 27-39 0 0,-2 1 0 0 0,-1-1 0 0 0,-2 0 0 0 0,-1 1 0 0 0,-2 0 0 0 0,-2 0 1 0 0,-1 1-1 0 0,-1 0 0 0 0,-2 1 0 0 0,-2 0 0 0 0,-1 1 0 0 0,-29-41 0 0 0,13 26 7 0 0,-3 2-1 0 0,-1 1 1 0 0,-3 2-1 0 0,-76-64 1 0 0,110 102-15 0 0,-1 0 0 0 0,-1 1 0 0 0,1 0 0 0 0,-1 0 0 0 0,1 1 0 0 0,-1 0 0 0 0,0 0 0 0 0,0 1 0 0 0,0 0 0 0 0,-1 1 0 0 0,1-1 0 0 0,-11 1 0 0 0,14 1-1 0 0,0 0 0 0 0,0 0 0 0 0,0 0 1 0 0,0 1-1 0 0,0 0 0 0 0,0 0 0 0 0,1 0 0 0 0,-1 1 1 0 0,0-1-1 0 0,1 1 0 0 0,-1 0 0 0 0,1 1 0 0 0,0-1 0 0 0,-1 1 1 0 0,1 0-1 0 0,0 0 0 0 0,1 0 0 0 0,-1 0 0 0 0,0 1 1 0 0,1-1-1 0 0,-4 6 0 0 0,6-7 55 0 0,-3 1-375 0 0,7-4-1421 0 0,8-2-1518 0 0,-9 3 2007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9.1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50 4188 0 0,'-33'-3'118'0'0,"26"2"410"0"0,2 1-281 0 0,-15-1 80 0 0,15 1 422 0 0,-4 0-111 0 0,4-2-523 0 0,5 0 366 0 0,11-2-175 0 0,0 0-1 0 0,1 0 1 0 0,-1 1-1 0 0,15-2 1 0 0,-2 0 60 0 0,5-1 105 0 0,0 2 0 0 0,0 1 1 0 0,42 0-1 0 0,88 13 154 0 0,-55-3-550 0 0,-69-5-160 0 0,328 10-1323 0 0,-320-7-3057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29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20 2716 0 0,'0'0'569'0'0,"-2"2"-274"0"0,1-2-268 0 0,0 0 0 0 0,1 1 0 0 0,-1-1-1 0 0,0 1 1 0 0,1-1 0 0 0,-1 0 0 0 0,0 1-1 0 0,1 0 1 0 0,-1-1 0 0 0,1 1 0 0 0,-1-1-1 0 0,1 1 1 0 0,-1-1 0 0 0,1 1 0 0 0,0 0-1 0 0,-1-1 1 0 0,1 1 0 0 0,0 0 0 0 0,-1 0-1 0 0,1-1 1 0 0,0 1 0 0 0,0 0 0 0 0,0 0-1 0 0,0-1 1 0 0,0 1 0 0 0,0 1 0 0 0,0-1 13 0 0,1-1 1 0 0,0 1-1 0 0,-1 0 1 0 0,1-1-1 0 0,0 1 1 0 0,-1-1-1 0 0,1 1 1 0 0,0-1-1 0 0,0 1 1 0 0,0-1-1 0 0,0 0 1 0 0,-1 0-1 0 0,1 1 1 0 0,0-1-1 0 0,0 0 1 0 0,0 0-1 0 0,0 0 1 0 0,1 0-1 0 0,9 1 274 0 0,1 0-1 0 0,17-3 1 0 0,24-3 141 0 0,623-35 1651 0 0,-516 45-4353 0 0,-139-5 1453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31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571 236 3588 0 0,'5'-10'16'0'0,"-4"8"-8"0"0,0 0 1 0 0,0 0 0 0 0,0 0-1 0 0,0 0 1 0 0,0 0-1 0 0,-1-1 1 0 0,1 1 0 0 0,-1 0-1 0 0,1-1 1 0 0,-1 1-1 0 0,0-4 1 0 0,1-2 24 0 0,0 5-10 0 0,0 0 0 0 0,-1 0-1 0 0,0 0 1 0 0,0 1 0 0 0,0-1 0 0 0,0 0 0 0 0,0 0 0 0 0,0 0 0 0 0,-2-6-1 0 0,-3-21 203 0 0,4 22 2703 0 0,-3 0-2815 0 0,1-1-78 0 0,2 5-8 0 0,0 0 1 0 0,-1 0 0 0 0,1 1 0 0 0,-1-1 0 0 0,0 0 0 0 0,0 0 0 0 0,-4-4-1 0 0,-11-17 105 0 0,7 15 6 0 0,4 5-89 0 0,5 4-30 0 0,-1-1 0 0 0,0 1 1 0 0,0-1-1 0 0,1 1 0 0 0,-1 0 1 0 0,0 0-1 0 0,-1 0 1 0 0,1 0-1 0 0,0 0 0 0 0,0 0 1 0 0,0 0-1 0 0,0 1 0 0 0,-4-1 1 0 0,0-1 35 0 0,5 1-36 0 0,-1 0 0 0 0,0 0 0 0 0,1 1 0 0 0,-1-1 0 0 0,0 1 0 0 0,0-1 0 0 0,0 1 0 0 0,0 0 0 0 0,1-1 0 0 0,-1 1 1 0 0,0 0-1 0 0,0 0 0 0 0,0 1 0 0 0,0-1 0 0 0,-2 1 0 0 0,-3-1 32 0 0,5 0-36 0 0,0 0 0 0 0,0 0 1 0 0,0 0-1 0 0,0 0 0 0 0,-1 0 0 0 0,1 1 1 0 0,0-1-1 0 0,0 1 0 0 0,0 0 0 0 0,0-1 1 0 0,0 1-1 0 0,-2 2 0 0 0,-3 0 24 0 0,0 1 0 0 0,1 0 0 0 0,0 0 0 0 0,-1 1 0 0 0,2 0 0 0 0,-1 0 0 0 0,0 0 0 0 0,1 1 0 0 0,0-1 0 0 0,0 1 0 0 0,-4 7 0 0 0,7-8-4 0 0,-1 0 0 0 0,1 0 1 0 0,0 0-1 0 0,0 1 0 0 0,1-1 1 0 0,0 0-1 0 0,0 0 0 0 0,0 1 1 0 0,0-1-1 0 0,1 1 0 0 0,0-1 1 0 0,0 1-1 0 0,0-1 0 0 0,1 1 1 0 0,0-1-1 0 0,0 0 1 0 0,0 1-1 0 0,1-1 0 0 0,0 0 1 0 0,0 0-1 0 0,0 0 0 0 0,0 0 1 0 0,1 0-1 0 0,0 0 0 0 0,5 6 1 0 0,7 6-17 0 0,0 0 1 0 0,1-2 0 0 0,1 1 0 0 0,35 22 0 0 0,-33-23 8 0 0,109 88 31 0 0,-108-84 256 0 0,-1 0 0 0 0,-1 1 0 0 0,30 43-1 0 0,-43-55-93 0 0,-1 1 0 0 0,0 0 0 0 0,-1 0 0 0 0,0 1-1 0 0,4 18 1 0 0,-7-25 1887 0 0,1 0-2041 0 0,0 6-80 0 0,3 26 17 0 0,-4-33-22 0 0,0-1 0 0 0,0 0 0 0 0,0 0 0 0 0,-1 1 0 0 0,1-1 0 0 0,0 0 0 0 0,-1 0 0 0 0,1 1 0 0 0,0-1 0 0 0,-1 0 0 0 0,0 0 0 0 0,1 0 0 0 0,-1 0 0 0 0,0 0 0 0 0,1 0 0 0 0,-1 0 0 0 0,0 0 0 0 0,0 0 0 0 0,0 0 0 0 0,0 0 0 0 0,0-1 0 0 0,0 1 0 0 0,0 0 0 0 0,0-1 0 0 0,-2 2 0 0 0,-48 14-681 0 0,0-2 0 0 0,-63 8 0 0 0,21-4-399 0 0,40-9 410 0 0,-72 2 0 0 0,54-10 577 0 0,67-1 46 0 0,-2-1 9 0 0,-20-3 52 0 0,-1-1 0 0 0,1-1 0 0 0,-28-10 0 0 0,52 15 4 0 0,0 1 0 0 0,0-1 0 0 0,0 1 1 0 0,0-1-1 0 0,1 0 0 0 0,-1 0 1 0 0,0 0-1 0 0,1 0 0 0 0,-1 0 1 0 0,0 0-1 0 0,1 0 0 0 0,-1 0 0 0 0,1-1 1 0 0,0 1-1 0 0,-1 0 0 0 0,1-1 1 0 0,0 1-1 0 0,0-1 0 0 0,0 0 1 0 0,0 1-1 0 0,0-1 0 0 0,1 0 0 0 0,-2-3 1 0 0,2 2-2 0 0,0 1 0 0 0,1 0 0 0 0,0 0 0 0 0,-1-1 0 0 0,1 1 0 0 0,0 0 0 0 0,0 0 1 0 0,0 0-1 0 0,1 0 0 0 0,-1 0 0 0 0,0 0 0 0 0,1 0 0 0 0,-1 0 0 0 0,1 0 0 0 0,0 1 0 0 0,-1-1 1 0 0,1 1-1 0 0,0-1 0 0 0,3-1 0 0 0,12-9 1 0 0,1 0 1 0 0,1 1-1 0 0,33-15 1 0 0,68-20 37 0 0,-14 6-13 0 0,-76 27-39 0 0,49-20 10 0 0,74-45 0 0 0,-141 71 15 0 0,-1-1-1 0 0,0-1 0 0 0,0 1 0 0 0,-1-2 1 0 0,0 0-1 0 0,-1 0 0 0 0,0 0 1 0 0,-1-1-1 0 0,13-22 0 0 0,-16 24-19 0 0,0 0 0 0 0,-1 0-1 0 0,0-1 1 0 0,-1 1 0 0 0,0-1-1 0 0,0 0 1 0 0,-1 0 0 0 0,-1 0-1 0 0,1 0 1 0 0,-2 0 0 0 0,1 0 0 0 0,-1 0-1 0 0,-1 0 1 0 0,-1-11 0 0 0,0 15-1 0 0,0 0 1 0 0,0 0 0 0 0,0 0-1 0 0,-1 1 1 0 0,0-1 0 0 0,0 0-1 0 0,-1 1 1 0 0,1 0 0 0 0,-1 0-1 0 0,0 0 1 0 0,-1 0 0 0 0,1 1 0 0 0,-1 0-1 0 0,0-1 1 0 0,0 2 0 0 0,0-1-1 0 0,0 0 1 0 0,-1 1 0 0 0,0 0-1 0 0,1 1 1 0 0,-12-4 0 0 0,-3-1-177 0 0,-1 1 0 0 0,0 1 1 0 0,0 1-1 0 0,-1 1 0 0 0,-23-1 1 0 0,26 4-508 0 0,0 0 0 0 0,0 2 0 0 0,-38 7 0 0 0,35-4 2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39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1944 289 2172 0 0,'-103'-12'186'0'0,"-68"-12"338"0"0,152 21-513 0 0,-1 1 1 0 0,0 0-1 0 0,0 2 0 0 0,0 0 0 0 0,0 1 0 0 0,1 2 0 0 0,-1 0 0 0 0,1 0 1 0 0,-1 2-1 0 0,1 1 0 0 0,0 0 0 0 0,1 1 0 0 0,-20 11 0 0 0,-283 141-39 0 0,175-86 28 0 0,40-18 250 0 0,3 4-1 0 0,2 5 1 0 0,-184 153-1 0 0,249-182-178 0 0,2 1-1 0 0,1 2 0 0 0,2 1 0 0 0,1 2 0 0 0,3 0 1 0 0,-39 78-1 0 0,55-95-60 0 0,1 0-1 0 0,1 1 1 0 0,1 1 0 0 0,-5 26 0 0 0,10-35-10 0 0,0-1 0 0 0,2 1 1 0 0,0-1-1 0 0,0 1 0 0 0,2-1 0 0 0,0 1 1 0 0,5 25-1 0 0,-3-32 5 0 0,1 0 0 0 0,0 0-1 0 0,1-1 1 0 0,0 1 0 0 0,0-1 0 0 0,1 0-1 0 0,0 0 1 0 0,1-1 0 0 0,0 1-1 0 0,0-2 1 0 0,1 1 0 0 0,0-1 0 0 0,0 0-1 0 0,1-1 1 0 0,16 10 0 0 0,6 2 33 0 0,0-2 0 0 0,2-1 1 0 0,47 15-1 0 0,-31-15 44 0 0,2-2 0 0 0,-1-2 0 0 0,73 5 0 0 0,-30-10 55 0 0,95-7 0 0 0,-100-5-98 0 0,1-5-1 0 0,-2-4 0 0 0,0-3 0 0 0,-1-4 1 0 0,154-62-1 0 0,-165 50-12 0 0,-2-3-1 0 0,-2-3 1 0 0,-1-4 0 0 0,-2-3-1 0 0,-3-2 1 0 0,109-106 0 0 0,-139 119-3 0 0,-2-1 1 0 0,54-78-1 0 0,-69 86-6 0 0,-2 0 0 0 0,0-1 0 0 0,-3 0 1 0 0,0-1-1 0 0,11-42 0 0 0,-12 24 59 0 0,-1 0 1 0 0,-3-1 0 0 0,-2 0-1 0 0,-2 0 1 0 0,-3-54 0 0 0,-3 76-2 0 0,-1 0 1 0 0,-1 0 0 0 0,-1 0-1 0 0,-2 0 1 0 0,-1 1 0 0 0,-1 0-1 0 0,-1 0 1 0 0,-1 1 0 0 0,-2 1 0 0 0,-22-36-1 0 0,24 45-59 0 0,0 0-1 0 0,-2 1 0 0 0,1 0 0 0 0,-2 1 1 0 0,0 1-1 0 0,-1 0 0 0 0,0 0 0 0 0,-1 2 1 0 0,0 0-1 0 0,-1 1 0 0 0,0 0 1 0 0,-1 2-1 0 0,0 0 0 0 0,0 1 0 0 0,-1 0 1 0 0,0 2-1 0 0,0 0 0 0 0,0 1 0 0 0,-27-1 1 0 0,14 3-18 0 0,0 1 0 0 0,0 2 0 0 0,0 2 0 0 0,0 0 0 0 0,0 3 0 0 0,1 0 0 0 0,-34 12 1 0 0,-4 7-226 0 0,2 2 1 0 0,-63 37 0 0 0,103-50-160 0 0,-34 25 0 0 0,51-32 115 0 0,-1 2 0 0 0,1-1 0 0 0,1 1 0 0 0,0 0 0 0 0,-15 20 0 0 0,8-2-408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39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4068 0 0,'0'0'176'0'0,"22"15"-1188"0"0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41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194 48 3148 0 0,'16'-15'125'0'0,"-12"12"382"0"0,-4 1-465 0 0,1 1-1 0 0,0 0 1 0 0,-1 0-1 0 0,1-1 1 0 0,0 1-1 0 0,0 0 1 0 0,0 0-1 0 0,0 0 1 0 0,0 0-1 0 0,0 0 1 0 0,2-1-1 0 0,-3 2-17 0 0,2-3 766 0 0,13-9-297 0 0,-11 13-430 0 0,-6 9-68 0 0,-3 2 59 0 0,2-5-41 0 0,0 0 0 0 0,0 0-1 0 0,1 0 1 0 0,-1 1 0 0 0,2-1 0 0 0,-1 1-1 0 0,1 0 1 0 0,0-1 0 0 0,1 13 0 0 0,0-19 2 0 0,0 0 1 0 0,0 0 0 0 0,0 0-1 0 0,1 0 1 0 0,-1 0 0 0 0,1 0-1 0 0,-1 0 1 0 0,0 0 0 0 0,1 0 0 0 0,-1-1-1 0 0,1 1 1 0 0,0 0 0 0 0,-1 0-1 0 0,1 0 1 0 0,0-1 0 0 0,-1 1-1 0 0,1 0 1 0 0,0-1 0 0 0,0 1-1 0 0,0-1 1 0 0,0 1 0 0 0,0-1 0 0 0,-1 1-1 0 0,1-1 1 0 0,0 0 0 0 0,0 1-1 0 0,0-1 1 0 0,2 0 0 0 0,-3 0-16 0 0,2 1 71 0 0,1-1 26 0 0,0-1-26 0 0,-1 0 0 0 0,1 0 0 0 0,0-1 0 0 0,-1 1 0 0 0,1-1 0 0 0,0 1 0 0 0,-1-1 0 0 0,0 0 0 0 0,1 0 0 0 0,-1 0 0 0 0,0 0 0 0 0,3-4 0 0 0,-3 3 152 0 0,-1 1-148 0 0,1 0 1 0 0,-1-1-1 0 0,0 1 1 0 0,0 0-1 0 0,0-1 0 0 0,-1 1 1 0 0,1-1-1 0 0,-1 1 1 0 0,1-1-1 0 0,-1 0 0 0 0,0-3 1 0 0,0 5-68 0 0,0 0 0 0 0,0 0-1 0 0,0 0 1 0 0,0 0 0 0 0,0 0 0 0 0,-1 0 0 0 0,1 0 0 0 0,0 0 0 0 0,-1 1 0 0 0,1-1 0 0 0,-1 0-1 0 0,1 0 1 0 0,-1 0 0 0 0,1 0 0 0 0,-1 0 0 0 0,0 1 0 0 0,1-1 0 0 0,-1 0 0 0 0,0 1-1 0 0,0-1 1 0 0,0 0 0 0 0,-17-9-6 0 0,15 9 0 0 0,-1 0 0 0 0,1 0 0 0 0,-1 1-1 0 0,1-1 1 0 0,-1 1 0 0 0,0 0 0 0 0,1 0 0 0 0,-1 0 0 0 0,1 1-1 0 0,-1-1 1 0 0,1 1 0 0 0,-1 0 0 0 0,1 0 0 0 0,0 0 0 0 0,-1 0 0 0 0,1 1-1 0 0,0-1 1 0 0,0 1 0 0 0,0 0 0 0 0,0 0 0 0 0,0 0 0 0 0,0 0-1 0 0,0 0 1 0 0,1 1 0 0 0,-1-1 0 0 0,-3 6 0 0 0,2-2-8 0 0,-1-1-1 0 0,2 0 1 0 0,-1 1 0 0 0,1 0 0 0 0,-1 0 0 0 0,1 0 0 0 0,1 0-1 0 0,0 1 1 0 0,-1-1 0 0 0,2 1 0 0 0,-1-1 0 0 0,1 1 0 0 0,-1 7-1 0 0,2-13-17 0 0,1 0 1 0 0,-1 0-1 0 0,0 1 0 0 0,0-1 0 0 0,0 0 0 0 0,1 0 0 0 0,-1 1 0 0 0,0-1 0 0 0,1 0 0 0 0,-1 0 0 0 0,1 0 0 0 0,0 0 0 0 0,-1 0 0 0 0,1 0 0 0 0,0 0 0 0 0,0 0 0 0 0,-1 0 0 0 0,1 0 0 0 0,0 0 0 0 0,0 0 0 0 0,0 0 0 0 0,0-1 0 0 0,0 1 0 0 0,0 0 0 0 0,1-1 0 0 0,-1 1 0 0 0,0-1 0 0 0,0 1 0 0 0,0-1 0 0 0,0 0 0 0 0,1 0 0 0 0,-1 1 1 0 0,0-1-1 0 0,0 0 0 0 0,1 0 0 0 0,-1 0 0 0 0,0 0 0 0 0,3 0 0 0 0,-1-1 908 0 0,2-10-773 0 0,-5 11-111 0 0,1-1 0 0 0,-1 1-1 0 0,1 0 1 0 0,-1-1 0 0 0,0 1 0 0 0,1 0 0 0 0,-1-1 0 0 0,0 1 0 0 0,0-1-1 0 0,1 1 1 0 0,-1-1 0 0 0,0 1 0 0 0,0-1 0 0 0,0 1 0 0 0,0-1 0 0 0,0 1 0 0 0,1-1-1 0 0,-1 1 1 0 0,0-1 0 0 0,0 1 0 0 0,0-1 0 0 0,0 1 0 0 0,0-1 0 0 0,-1 1-1 0 0,1 0 1 0 0,0-1 0 0 0,0 1 0 0 0,0-1 0 0 0,0 1 0 0 0,0-1 0 0 0,-1 1-1 0 0,1-1 1 0 0,0 1 0 0 0,0-1 0 0 0,-1 1 0 0 0,1 0 0 0 0,0-1 0 0 0,-1 1 0 0 0,1-1-1 0 0,0 1 1 0 0,-1-1 0 0 0,-1 0-1 0 0,1-1 0 0 0,-1 1 0 0 0,1-1 0 0 0,-1 1 0 0 0,1 0-1 0 0,-1 0 1 0 0,0 0 0 0 0,0 0 0 0 0,1 0 0 0 0,-1 0 0 0 0,0 0 0 0 0,0 0 0 0 0,0 1-1 0 0,0-1 1 0 0,0 1 0 0 0,0-1 0 0 0,-4 1 0 0 0,2 0 4 0 0,0 0 1 0 0,1 1-1 0 0,-1-1 0 0 0,0 1 1 0 0,0 0-1 0 0,0 0 0 0 0,0 0 0 0 0,-5 4 1 0 0,-3 1-92 0 0,0 1 0 0 0,0 1 1 0 0,-19 17-1 0 0,28-23-194 0 0,0 1-134 0 0,-1 0 239 0 0,-9 13-946 0 0,3 0 259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7:42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77 112 3908 0 0,'0'-32'2503'0'0,"-5"14"-661"0"0,5 18-1847 0 0,-1-1 0 0 0,1 1 0 0 0,0 0 0 0 0,0 0-1 0 0,0-1 1 0 0,-1 1 0 0 0,1 0 0 0 0,0 0 0 0 0,0-1 0 0 0,-1 1-1 0 0,1 0 1 0 0,0 0 0 0 0,-1 0 0 0 0,1-1 0 0 0,0 1 0 0 0,-1 0-1 0 0,1 0 1 0 0,0 0 0 0 0,-1 0 0 0 0,1 0 0 0 0,0 0 0 0 0,-1 0-1 0 0,1 0 1 0 0,0 0 0 0 0,-1 0 0 0 0,1 0 0 0 0,0 0 0 0 0,-1 0-1 0 0,1 0 1 0 0,-1 0 0 0 0,1 0 0 0 0,0 0 0 0 0,-1 0 0 0 0,1 0-1 0 0,0 0 1 0 0,-1 1 0 0 0,0 0 25 0 0,0-1 0 0 0,0 1 0 0 0,0 0 0 0 0,0 0 0 0 0,0 0 0 0 0,0 0 0 0 0,1 0 0 0 0,-1 0-1 0 0,0 1 1 0 0,0-1 0 0 0,1 0 0 0 0,-1 0 0 0 0,1 0 0 0 0,-1 1 0 0 0,0 1 0 0 0,-4 26 194 0 0,3-17-94 0 0,-13 46 263 0 0,8-33-174 0 0,2 0-1 0 0,0 1 1 0 0,-3 48-1 0 0,8-56-172 0 0,1 0-1 0 0,0-1 1 0 0,1 1-1 0 0,1 0 1 0 0,0 0-1 0 0,10 26 0 0 0,-10-37-29 0 0,0 0 0 0 0,1 0 0 0 0,0 0 0 0 0,0 0 0 0 0,0-1 0 0 0,1 0 0 0 0,0 0 0 0 0,0 0 0 0 0,0-1 0 0 0,1 1 0 0 0,0-1-1 0 0,0-1 1 0 0,0 1 0 0 0,1-1 0 0 0,-1 0 0 0 0,1 0 0 0 0,14 4 0 0 0,-5-3 7 0 0,1 0 0 0 0,-1-2-1 0 0,1 0 1 0 0,0-1 0 0 0,0-1 0 0 0,0-1 0 0 0,0 0 0 0 0,0-1-1 0 0,0 0 1 0 0,30-8 0 0 0,-6-2-8 0 0,-1-1-1 0 0,0-1 1 0 0,46-24-1 0 0,-60 25 23 0 0,48-31-1 0 0,-63 34 5 0 0,1 0-1 0 0,-1 0 1 0 0,-1-1 0 0 0,0 0-1 0 0,17-23 1 0 0,-16 16 70 0 0,1 0 1 0 0,-2-1-1 0 0,-1-1 1 0 0,0 0-1 0 0,7-23 1 0 0,-13 35-22 0 0,-1-1 0 0 0,0 0 0 0 0,-1 1 0 0 0,1-1 1 0 0,-1 0-1 0 0,-1 0 0 0 0,0 0 0 0 0,0 0 0 0 0,0 0 1 0 0,-1 0-1 0 0,0 0 0 0 0,-1 0 0 0 0,1 0 1 0 0,-2 0-1 0 0,1 1 0 0 0,-5-9 0 0 0,3 9-34 0 0,-1 0-1 0 0,0 0 1 0 0,0 1 0 0 0,-1 0-1 0 0,1 0 1 0 0,-1 1-1 0 0,-1-1 1 0 0,1 1 0 0 0,-1 1-1 0 0,0-1 1 0 0,0 1-1 0 0,0 0 1 0 0,0 1 0 0 0,-1 0-1 0 0,-13-4 1 0 0,-4 0-4 0 0,1 2 0 0 0,-1 1 1 0 0,-44-3-1 0 0,45 7-38 0 0,-1 0 0 0 0,1 2 0 0 0,0 1 0 0 0,0 1 0 0 0,-40 11 0 0 0,27-2-257 0 0,-1 1 0 0 0,-59 31 0 0 0,82-36-583 0 0,0 1 0 0 0,0 0 0 0 0,-27 24 1 0 0,23-14-476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18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46 392 0 0,'-19'-10'1966'0'0,"18"10"-1608"0"0,-2 26 113 0 0,2-21-472 0 0,0-1-1 0 0,0 1 1 0 0,1-1-1 0 0,-1 1 0 0 0,2 6 1 0 0,0-5 16 0 0,0 0 0 0 0,0 0 0 0 0,1-1 0 0 0,0 1 1 0 0,0 0-1 0 0,1 0 0 0 0,0-1 0 0 0,-1 0 0 0 0,2 1 0 0 0,-1-1 1 0 0,1 0-1 0 0,0 0 0 0 0,8 8 0 0 0,-9-10-15 0 0,1 0 1 0 0,-1-1-1 0 0,0 1 0 0 0,1-1 1 0 0,-1 0-1 0 0,1 1 0 0 0,0-1 1 0 0,0-1-1 0 0,0 1 0 0 0,0-1 0 0 0,0 1 1 0 0,0-1-1 0 0,0 0 0 0 0,0-1 1 0 0,1 1-1 0 0,-1-1 0 0 0,0 0 0 0 0,0 0 1 0 0,1 0-1 0 0,7-2 0 0 0,-9 1 9 0 0,-1 0 0 0 0,1 0-1 0 0,0 0 1 0 0,-1 0 0 0 0,1-1-1 0 0,-1 1 1 0 0,1-1 0 0 0,-1 0 0 0 0,0 1-1 0 0,0-1 1 0 0,0 0 0 0 0,0-1-1 0 0,0 1 1 0 0,0 0 0 0 0,0 0-1 0 0,-1-1 1 0 0,1 1 0 0 0,-1-1-1 0 0,0 1 1 0 0,2-6 0 0 0,-1 1 37 0 0,1-1-1 0 0,-2 0 1 0 0,1 0 0 0 0,-1 1 0 0 0,0-1-1 0 0,-1-9 1 0 0,0 14-30 0 0,0 0 0 0 0,0-1-1 0 0,-1 1 1 0 0,1 0 0 0 0,-1-1 0 0 0,0 1-1 0 0,0 0 1 0 0,0 0 0 0 0,0 0 0 0 0,-1 0-1 0 0,1 0 1 0 0,-3-3 0 0 0,2 3 11 0 0,0-1 297 0 0,-1 1-253 0 0,-3-2-140 0 0,0 0 0 0 0,0 0 0 0 0,0 1 0 0 0,-1 0-1 0 0,1 0 1 0 0,-1 0 0 0 0,0 1 0 0 0,0 0 0 0 0,0 0 0 0 0,-1 1 0 0 0,-9-2 0 0 0,13 3-199 0 0,-10 4-1120 0 0,11-3 1079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19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28 428 0 0,'0'0'147'0'0,"3"-2"-69"0"0,19-24 1444 0 0,-21 26-1504 0 0,-1 0 1 0 0,0 0 0 0 0,1 0-1 0 0,-1 0 1 0 0,0 0-1 0 0,0 1 1 0 0,1-1 0 0 0,-1 0-1 0 0,0 0 1 0 0,1 0-1 0 0,-1 0 1 0 0,0 0 0 0 0,0 0-1 0 0,1 1 1 0 0,-1-1-1 0 0,0 0 1 0 0,0 0 0 0 0,1 1-1 0 0,-1-1 1 0 0,0 0-1 0 0,0 0 1 0 0,1 1 0 0 0,-1-1-1 0 0,0 0 1 0 0,0 0-1 0 0,0 1 1 0 0,0-1 0 0 0,0 0-1 0 0,0 1 1 0 0,1-1-1 0 0,-1 0 1 0 0,0 1 0 0 0,0-1-1 0 0,0 0 1 0 0,0 1-1 0 0,0-1 1 0 0,0 1 0 0 0,6 41 101 0 0,-5-28-135 0 0,0 0 0 0 0,2 0-1 0 0,0-1 1 0 0,0 1 0 0 0,1-1 0 0 0,1 1-1 0 0,0-1 1 0 0,9 15 0 0 0,-12-25-123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19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0 0 688 0 0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19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75 464 0 0,'0'-3'143'0'0,"-13"-26"191"0"0,12 27-206 0 0,-6-10 43 0 0,-2-5-86 0 0,9 16-84 0 0,0 1-1 0 0,0 0 1 0 0,0-1-1 0 0,0 1 0 0 0,0-1 1 0 0,0 1-1 0 0,0 0 0 0 0,0-1 1 0 0,0 1-1 0 0,0 0 0 0 0,0-1 1 0 0,0 1-1 0 0,1-1 0 0 0,-1 1 1 0 0,0 0-1 0 0,0-1 1 0 0,0 1-1 0 0,0 0 0 0 0,1-1 1 0 0,-1 1-1 0 0,0 0 0 0 0,0 0 1 0 0,1-1-1 0 0,-1 1 0 0 0,0 0 1 0 0,1 0-1 0 0,-1-1 0 0 0,0 1 1 0 0,1 0-1 0 0,-1 0 1 0 0,0 0-1 0 0,1-1 0 0 0,-1 1 1 0 0,0 0-1 0 0,1 0 0 0 0,-1 0 1 0 0,0 0-1 0 0,1 0 0 0 0,-1 0 1 0 0,1 0-1 0 0,-1 0 0 0 0,1 0 1 0 0,3 0 18 0 0,1-1 0 0 0,-1 2 0 0 0,1-1 0 0 0,-1 0 0 0 0,1 1 0 0 0,-1 0 0 0 0,0 0 0 0 0,1 0 0 0 0,-1 0 0 0 0,0 1 0 0 0,0 0 0 0 0,0 0 0 0 0,0 0 0 0 0,0 0 0 0 0,0 1 0 0 0,-1-1 0 0 0,1 1 0 0 0,-1 0 0 0 0,0 0 0 0 0,1 0 0 0 0,-1 1 0 0 0,-1-1 0 0 0,1 1 1 0 0,0-1-1 0 0,-1 1 0 0 0,0 0 0 0 0,0 0 0 0 0,0 0 0 0 0,0 0 0 0 0,-1 1 0 0 0,0-1 0 0 0,0 0 0 0 0,0 1 0 0 0,1 8 0 0 0,-2-5 2 0 0,-1 0-1 0 0,0 1 1 0 0,0-1 0 0 0,-1 0 0 0 0,0 0 0 0 0,-1 0-1 0 0,1-1 1 0 0,-7 13 0 0 0,-3 2 176 0 0,-21 29-1 0 0,24-39-39 0 0,-18 17 306 0 0,20-23-357 0 0,5-3 1580 0 0,0-2-1670 0 0,1-1-1 0 0,0 1 1 0 0,-1 0 0 0 0,1 0-1 0 0,0 0 1 0 0,0 0 0 0 0,0 0-1 0 0,0 0 1 0 0,0 0 0 0 0,-2 3-1 0 0,1-3-4 0 0,1 1 0 0 0,-1-1 0 0 0,0 1 0 0 0,1-1 0 0 0,-1 1 0 0 0,1 0 0 0 0,0 0 0 0 0,0 0 0 0 0,-2 2 0 0 0,3-4-10 0 0,0 1 1 0 0,0-1 0 0 0,0 0 0 0 0,0 1-1 0 0,0-1 1 0 0,0 0 0 0 0,0 1-1 0 0,0-1 1 0 0,0 0 0 0 0,0 1 0 0 0,0-1-1 0 0,0 0 1 0 0,0 1 0 0 0,0-1 0 0 0,0 0-1 0 0,0 0 1 0 0,0 1 0 0 0,1-1-1 0 0,-1 0 1 0 0,0 1 0 0 0,0-1 0 0 0,0 0-1 0 0,0 0 1 0 0,1 1 0 0 0,-1-1-1 0 0,0 0 1 0 0,0 0 0 0 0,1 0 0 0 0,-1 1-1 0 0,0-1 1 0 0,0 0 0 0 0,1 0 0 0 0,-1 0-1 0 0,0 0 1 0 0,1 1 0 0 0,3 0 4 0 0,1 0 0 0 0,0-1 1 0 0,-1 1-1 0 0,1-1 0 0 0,-1 0 1 0 0,8 0-1 0 0,-5-1-2 0 0,181-11-8 0 0,-184 12-121 0 0,0 0-1171 0 0,13 0 694 0 0,-13 0-2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21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242 49 280 0 0,'3'27'1087'0'0,"-3"-26"-916"0"0,13 19 468 0 0,5 16-232 0 0,-17-34-337 0 0,-1 1-2 0 0,0 42 234 0 0,0-43-241 0 0,-1 1 8 0 0,0 0-23 0 0,1 1 27 0 0,-1-1 1 0 0,0 1-1 0 0,0 0 0 0 0,0-1 1 0 0,0 0-1 0 0,-1 1 0 0 0,1-1 0 0 0,-1 0 1 0 0,0 1-1 0 0,0-1 0 0 0,0 0 1 0 0,0-1-1 0 0,0 1 0 0 0,-1 0 1 0 0,1 0-1 0 0,-1-1 0 0 0,0 0 1 0 0,0 1-1 0 0,0-1 0 0 0,0 0 1 0 0,0-1-1 0 0,0 1 0 0 0,-5 1 1 0 0,4-1-23 0 0,0-1 0 0 0,-1 0 1 0 0,1 0-1 0 0,-1 0 0 0 0,1 0 0 0 0,-1-1 1 0 0,0 0-1 0 0,1 0 0 0 0,-1 0 1 0 0,1-1-1 0 0,-6 0 0 0 0,5-1-33 0 0,0 0 0 0 0,0 0 0 0 0,0-1 0 0 0,1 1 0 0 0,-1-1 0 0 0,0 0 0 0 0,1 0 0 0 0,0-1 0 0 0,0 1 1 0 0,0-1-1 0 0,0 0 0 0 0,1 0 0 0 0,0-1 0 0 0,-1 1 0 0 0,1 0 0 0 0,1-1 0 0 0,-1 0 0 0 0,1 0 0 0 0,-4-9 0 0 0,-1-16 19 0 0,6 24 44 0 0,4-1-14 0 0,2-2-60 0 0,1 1 0 0 0,-1 0 0 0 0,1 0 1 0 0,1 1-1 0 0,0-1 0 0 0,0 1 0 0 0,0 1 0 0 0,1 0 0 0 0,0 0 0 0 0,0 0 0 0 0,0 1 0 0 0,1 0 0 0 0,13-5 0 0 0,-4 2 7 0 0,0 1-1 0 0,0 1 1 0 0,1 0-1 0 0,0 1 1 0 0,0 1-1 0 0,26-1 1 0 0,-36 5-1 0 0,-1 0 0 0 0,1 1 1 0 0,-1 0-1 0 0,1 0 0 0 0,-1 1 0 0 0,1 0 1 0 0,-1 1-1 0 0,0 0 0 0 0,0 0 1 0 0,9 6-1 0 0,-3-2 9 0 0,-1 1 0 0 0,0 1-1 0 0,-1 0 1 0 0,20 19 0 0 0,-24-19-1 0 0,-1 0 0 0 0,0 0 0 0 0,0 1-1 0 0,0 0 1 0 0,-2 0 0 0 0,1 1 0 0 0,-1 0 0 0 0,-1 0 0 0 0,0 0 0 0 0,0 0-1 0 0,-1 1 1 0 0,2 18 0 0 0,-1 1 11 0 0,-2-1-1 0 0,-1 1 1 0 0,-5 51-1 0 0,2-64-6 0 0,0-1 0 0 0,-1 0-1 0 0,-1 1 1 0 0,-1-1 0 0 0,0-1-1 0 0,-1 1 1 0 0,-1-1 0 0 0,-10 18-1 0 0,12-25 22 0 0,0-1 0 0 0,-1 0 0 0 0,0-1 0 0 0,-1 1 0 0 0,1-1 0 0 0,-1-1-1 0 0,-1 1 1 0 0,1-1 0 0 0,-1 0 0 0 0,0-1 0 0 0,-1 0 0 0 0,1 0 0 0 0,-1-1 0 0 0,0 0 0 0 0,0 0 0 0 0,-12 2-1 0 0,4-2 62 0 0,0-1-1 0 0,0 0 1 0 0,-1-2-1 0 0,0 0 1 0 0,1-1-1 0 0,-1 0 1 0 0,1-2-1 0 0,-1 0 1 0 0,1-1-1 0 0,0 0 1 0 0,0-2-1 0 0,0 0 0 0 0,1-1 1 0 0,-1-1-1 0 0,1 0 1 0 0,1-1-1 0 0,-1-1 1 0 0,-15-11-1 0 0,23 14-55 0 0,-1 0 0 0 0,1-1 0 0 0,0 0 0 0 0,1 0 0 0 0,0-1-1 0 0,0 0 1 0 0,-7-10 0 0 0,12 16-48 0 0,1 0-1 0 0,0 0 1 0 0,0 0 0 0 0,-1 0 0 0 0,1 0-1 0 0,0-1 1 0 0,1 1 0 0 0,-1 0-1 0 0,0 0 1 0 0,1-1 0 0 0,-1 1-1 0 0,1 0 1 0 0,0-1 0 0 0,0 1 0 0 0,0 0-1 0 0,0-1 1 0 0,0 1 0 0 0,0 0-1 0 0,1-1 1 0 0,-1 1 0 0 0,1 0-1 0 0,-1-1 1 0 0,1 1 0 0 0,0 0 0 0 0,0 0-1 0 0,0 0 1 0 0,0 0 0 0 0,0 0-1 0 0,1 0 1 0 0,-1 0 0 0 0,1 0-1 0 0,-1 0 1 0 0,1 1 0 0 0,0-1 0 0 0,-1 0-1 0 0,1 1 1 0 0,4-3 0 0 0,4-2-6 0 0,0 1 1 0 0,1 0-1 0 0,-1 0 1 0 0,1 1-1 0 0,1 0 0 0 0,-1 1 1 0 0,20-4-1 0 0,85-4 41 0 0,-94 10-17 0 0,47-1 105 0 0,0 3 1 0 0,0 3-1 0 0,0 3 1 0 0,-1 3-1 0 0,0 3 1 0 0,-1 3-1 0 0,92 33 1 0 0,-114-30-116 0 0,0 1 0 0 0,55 34 0 0 0,-97-52-215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27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0 103 1712 0 0,'0'0'979'0'0,"3"-6"-564"0"0,17-49 2906 0 0,-18 50-1737 0 0,-2 3-1457 0 0,1 0 0 0 0,-1 0 1 0 0,1 0-1 0 0,-1 1 0 0 0,1-1 1 0 0,0 0-1 0 0,0 1 0 0 0,-1-1 1 0 0,1 0-1 0 0,0 1 1 0 0,0-1-1 0 0,1 1 0 0 0,-1-1 1 0 0,0 1-1 0 0,1 0 0 0 0,-1 0 1 0 0,0-1-1 0 0,1 1 0 0 0,-1 0 1 0 0,1 0-1 0 0,0 1 0 0 0,-1-1 1 0 0,1 0-1 0 0,0 0 0 0 0,3 0 1 0 0,-3 0 39 0 0,12 9 94 0 0,-10-4-239 0 0,-1 0 0 0 0,0 0 0 0 0,1 0 0 0 0,-2 0 0 0 0,1 1 0 0 0,0-1-1 0 0,-1 1 1 0 0,2 5 0 0 0,14 44 95 0 0,-14-42-91 0 0,2 19 23 0 0,0 0 0 0 0,-3-1 1 0 0,0 1-1 0 0,-2 0 0 0 0,-4 42 1 0 0,2-2-76 0 0,-4 45-860 0 0,5-113 525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27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76 2992 0 0,'14'-33'7482'0'0,"-13"25"-7033"0"0,-1 8-443 0 0,0 0-1 0 0,0 0 1 0 0,0 0 0 0 0,0 0 0 0 0,0 0-1 0 0,0 0 1 0 0,0 0 0 0 0,0 0 0 0 0,0 0 0 0 0,-1 0-1 0 0,1 0 1 0 0,0 0 0 0 0,0 0 0 0 0,0 0-1 0 0,0 0 1 0 0,0 0 0 0 0,0 0 0 0 0,0 0-1 0 0,0 0 1 0 0,0 0 0 0 0,0 0 0 0 0,-1 0 0 0 0,1 0-1 0 0,0 0 1 0 0,0-1 0 0 0,0 1 0 0 0,0 0-1 0 0,0 0 1 0 0,0 0 0 0 0,0 0 0 0 0,0 0 0 0 0,0 0-1 0 0,0 0 1 0 0,0 0 0 0 0,0 0 0 0 0,0 0-1 0 0,0 0 1 0 0,0-1 0 0 0,0 1 0 0 0,0 0 0 0 0,0 0-1 0 0,0 0 1 0 0,0 0 0 0 0,0 0 0 0 0,0 0-1 0 0,0 0 1 0 0,0 0 0 0 0,0 0 0 0 0,0-1-1 0 0,0 1 1 0 0,0 0 0 0 0,0 0 0 0 0,0 0 0 0 0,0 0-1 0 0,-6 8 95 0 0,1 1 0 0 0,0 0-1 0 0,0 0 1 0 0,1 0 0 0 0,0 1-1 0 0,-3 14 1 0 0,-12 68 531 0 0,6-26-182 0 0,8-41-243 0 0,1 1 1 0 0,1-1-1 0 0,0 32 0 0 0,3-54-106 0 0,5 17 214 0 0,1-19-255 0 0,4 1-61 0 0,1-1 1 0 0,0-1-1 0 0,-1 0 0 0 0,1 0 1 0 0,-1-1-1 0 0,1 0 0 0 0,-1-1 1 0 0,1 0-1 0 0,-1-1 0 0 0,12-4 1 0 0,6-3-22 0 0,0-2 0 0 0,36-20 0 0 0,-53 25-20 0 0,-1 1 1 0 0,0-1-1 0 0,0-1 0 0 0,-1 0 0 0 0,0 0 0 0 0,-1-1 0 0 0,0 0 0 0 0,0-1 0 0 0,-1 1 1 0 0,8-13-1 0 0,-11 14 11 0 0,0 0 1 0 0,0 1-1 0 0,-1-2 1 0 0,0 1-1 0 0,0 0 1 0 0,-1-1 0 0 0,0 1-1 0 0,-1-1 1 0 0,0 1-1 0 0,0-1 1 0 0,0 0-1 0 0,-1 1 1 0 0,-1-1-1 0 0,-2-14 1 0 0,2 17 28 0 0,0 0 0 0 0,-1 1 0 0 0,0-1 0 0 0,0 0 0 0 0,-1 1 0 0 0,1 0 0 0 0,-1-1 1 0 0,0 1-1 0 0,-1 0 0 0 0,1 1 0 0 0,-1-1 0 0 0,0 1 0 0 0,0-1 0 0 0,0 1 0 0 0,-1 0 0 0 0,0 1 0 0 0,1-1 0 0 0,-1 1 0 0 0,0 0 0 0 0,-1 0 1 0 0,1 0-1 0 0,-1 1 0 0 0,1 0 0 0 0,-1 0 0 0 0,0 0 0 0 0,-10-1 0 0 0,6 2-107 0 0,0 0-1 0 0,-1 0 1 0 0,1 1-1 0 0,-1 0 1 0 0,1 1 0 0 0,-1 0-1 0 0,1 1 1 0 0,0 0-1 0 0,0 1 1 0 0,-1 0 0 0 0,2 0-1 0 0,-1 1 1 0 0,0 1-1 0 0,-12 7 1 0 0,-9 8-1663 0 0,-45 37 0 0 0,56-39 681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28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1 4676 0 0,'-23'16'144'0'0,"19"-13"327"0"0,3-3-433 0 0,0 1-1 0 0,-1-1 1 0 0,1 0-1 0 0,0 1 1 0 0,0-1 0 0 0,0 1-1 0 0,0-1 1 0 0,0 1-1 0 0,0-1 1 0 0,0 1-1 0 0,0 0 1 0 0,-1 1 0 0 0,0-1 55 0 0,-1 1 2248 0 0,9-1-1968 0 0,-1-1 1 0 0,1-1-1 0 0,0 1 0 0 0,-1-1 0 0 0,7-1 1 0 0,15-2-46 0 0,162 5 1292 0 0,-73 3-1438 0 0,18-4-2316 0 0,-130 0 1422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6T11:58:29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84 3828 0 0,'0'0'2453'0'0,"-3"2"-2084"0"0,-1 0-216 0 0,0 1 1 0 0,0 0-1 0 0,0-1 0 0 0,0 1 1 0 0,-3 4-1 0 0,7-7-135 0 0,-1 0 1 0 0,1 1-1 0 0,0-1 0 0 0,0 0 0 0 0,0 0 1 0 0,-1 0-1 0 0,1 1 0 0 0,0-1 0 0 0,0 0 1 0 0,0 0-1 0 0,0 1 0 0 0,-1-1 0 0 0,1 0 1 0 0,0 1-1 0 0,0-1 0 0 0,0 0 0 0 0,0 0 1 0 0,0 1-1 0 0,0-1 0 0 0,0 0 0 0 0,0 1 1 0 0,0-1-1 0 0,0 0 0 0 0,0 0 1 0 0,0 1-1 0 0,0-1 0 0 0,0 0 0 0 0,0 1 1 0 0,0-1-1 0 0,1 0 0 0 0,-1 0 0 0 0,0 1 1 0 0,0-1-1 0 0,0 1 0 0 0,2-1 11 0 0,-1 1 0 0 0,0-1 0 0 0,0 1 0 0 0,1-1 0 0 0,-1 1-1 0 0,1-1 1 0 0,-1 0 0 0 0,0 1 0 0 0,1-1 0 0 0,-1 0 0 0 0,1 0 0 0 0,-1 0 0 0 0,2 0-1 0 0,39-3 544 0 0,72-12 0 0 0,-24 2-322 0 0,-22 3-328 0 0,79-22 0 0 0,-6-7-2920 0 0,-119 32 1986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0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99 165 4228,'-25'-15'378,"-26"-20"0,47 32-147,3 2-127,0 0 0,-1 0 0,1-1-1,0 1 1,0 0 0,0-1 0,0 1 0,0-1 0,0 1-1,-1-4 1,1 4-65,0 0 0,1 0 0,-1-1 0,1 1 0,-1-1 0,1 1 0,-1 0 0,1-1 0,0 1 0,0-1-1,0 1 1,0-1 0,0 1 0,0-1 0,0 1 0,0-1 0,1 1 0,-1 0 0,0-1 0,1 1 0,-1-1 0,1 1 0,0 0 0,-1 0-1,1-1 1,0 1 0,0 0 0,0 0 0,0 0 0,0 0 0,0 0 0,0 0 0,0 0 0,0 0 0,1 0 0,-1 0 0,0 1 0,1-1-1,0 0 1,9-4-15,-1 1-1,0 0 0,1 1 0,13-2 1,-17 3 38,27-5-45,0 1-1,1 1 1,0 2 0,48 2 0,-69 2-16,0 0-1,0 0 1,0 2 0,0 0 0,0 0 0,0 1 0,-1 1 0,1 0-1,-1 1 1,-1 1 0,1 0 0,-1 0 0,19 17 0,-29-23 0,1 1 0,-1 0 0,0 1 0,-1-1 1,1 0-1,0 0 0,-1 1 0,1-1 0,-1 1 0,0 0 1,0-1-1,0 1 0,0 0 0,0-1 0,0 1 1,-1 0-1,1 0 0,-1 5 0,-1-4 3,1 0 0,-1 0 1,0 0-1,0 0 0,-1 0 0,1 0 1,-1 0-1,0 0 0,0-1 0,0 1 1,-5 5-1,-6 6 14,-1-1 0,-1 0 0,0-1 0,-23 15 0,28-21-15,-176 114 515,43-31 559,123-75-730,17-13 218,-3 3-421,-2 2-116,8-7-26,0 0 1,0 0-1,0 0 0,0 0 0,0 0 1,0 0-1,0 1 0,0-1 0,-1 0 1,1 0-1,0 0 0,0 0 0,0 1 1,0-1-1,0 0 0,0 0 0,0 0 1,0 0-1,0 0 0,0 1 1,0-1-1,0 0 0,0 0 0,0 0 1,0 0-1,0 1 0,0-1 0,1 0 1,-1 0-1,0 0 0,0 0 0,0 0 1,0 1-1,0-1 0,0 0 0,0 0 1,0 0-1,1 0 0,-1 0 1,0 0-1,0 0 0,0 0 0,0 1 1,0-1-1,0 0 0,1 0 0,3 1 20,0 0-1,1 0 1,-1-1-1,0 0 1,0 1 0,1-1-1,-1-1 1,0 1-1,1-1 1,6-1-1,5-1 33,67-11 37,-2-4-1,103-37 1,-36 9-322,-82 27-128,169-43-2885,-171 47 1487,-36 7 817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0.3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57 3228,'40'-48'4750,"-39"44"-3992,-1 4-744,0 0 0,0 0 0,0 0 0,0 0 0,0 0 0,-1 0 0,1 0 1,0 0-1,0 0 0,0 0 0,0 0 0,-1 0 0,1 0 0,0 0 0,0 0 1,0 0-1,0 0 0,0 0 0,0 0 0,-1 0 0,1 0 0,0-1 1,0 1-1,0 0 0,0 0 0,0 0 0,0 0 0,0 0 0,-1 0 0,1-1 1,0 1-1,0 0 0,0 0 0,0 0 0,0 0 0,0 0 0,0-1 0,0 1 1,0 0-1,0 0 0,0 0 0,0 0 0,0 0 0,0-1 0,0 1 0,0 0 1,0 0-1,0 0 0,0 0 0,0 0 0,0-1 0,-6 5 129,-1-1 0,0 1 0,1 0 0,0 1 0,0-1 1,0 1-1,1 1 0,0-1 0,-8 10 0,6-4 52,-1 1 0,2-1 0,0 1 0,-9 24 0,3 3 176,2 0-1,-7 63 1,9-50-288,3 0 0,2 1 0,5 66 1,11-55-1013,-12-60 383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0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30 212 6681,'0'0'2314,"-4"-3"-2108,2 1-173,0 0 0,-1-1 0,1 1 0,0-1-1,0 1 1,0-1 0,1 0 0,-1 0 0,1 0 0,0 0 0,-1 0 0,1 0 0,1 0 0,-2-4 0,2 4-16,0 1 0,0-1 0,0 1 0,0 0 0,1-1 0,-1 1 0,1 0 0,-1-1 0,1 1 0,0 0 0,0 0 0,0-1 0,0 1 0,0 0 0,1 0 1,-1 0-1,1 0 0,-1 1 0,1-1 0,0 0 0,0 1 0,2-3 0,4-1 25,0 0 1,0 0-1,0 1 0,1 0 1,0 1-1,-1-1 0,1 2 1,16-4-1,81-6 75,-63 8-122,164-28-565,-123 17-589,-21 4-883,-60 11 1226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0.8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93 3388,'0'0'1428,"4"-4"-973,10-10 44,-10 11 44,-1-2 7,9-13-10,-9 13 1034,-1 0-1057,7-26 609,-8 24-465,-8 25-606,1 6 11,0 0-1,2 0 1,1 1-1,1-1 1,1 1 0,3 42-1,-1-59-93,0 1 1,1-1-1,0 0 1,1 0-1,-1 1 1,1-2-1,1 1 0,4 8 1,1-2-802,0 0 0,21 25-1,-28-37 100,0 1-928,9 8 716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1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80 3428,'0'0'5375,"3"-4"-4960,9-13-9,-10 13 268,1 0-366,5-9 153,-14 27 175,-6 14-423,10-20-175,-31 90 626,30-88-597,1 0-1,0 0 0,1 0 1,0 0-1,0 0 0,1 1 1,1-1-1,1 12 0,-1-20-64,0 1-1,-1-1 0,1 1 1,0-1-1,0 1 1,0-1-1,1 0 0,-1 0 1,1 0-1,-1 0 1,1 0-1,-1 0 0,1 0 1,0 0-1,0 0 1,0-1-1,2 2 1,0-1-5,1 0 1,-1 0-1,0 0 1,0-1-1,1 1 1,-1-1-1,1 0 1,-1-1 0,6 1-1,3-1-20,0 0 0,0-1-1,0 0 1,0-1 0,24-8 0,-5-2-185,0-1 1,44-26-1,-27 13-108,-39 21 239,0-1 0,0 0-1,0-1 1,0 0 0,-1 0 0,13-14 0,-18 16 67,0-1 1,0 1 0,0-1-1,0 0 1,-1 0-1,0 0 1,-1 0 0,1-1-1,-1 1 1,0-1-1,0 1 1,0-9 0,-2 11 424,-2 0-228,-3-2-146,0-1 0,-1 1 0,1 1 0,-1-1 0,-1 1 0,1 0 0,-1 0 0,1 1 0,-1 0 0,-1 0 0,1 0 0,0 1 0,-1 0 0,0 1 0,0 0 0,-12-2 0,0 0 41,0 2 1,0 0 0,-1 2-1,1 0 1,-35 5 0,-36 15 26,88-19-198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1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3628,'65'-3'7469,"72"4"-7477,-75-3-2633,71-10 0,-124 11 2612,0-1-717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1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5 4512,'-18'8'447,"-49"21"-430,23-7 5129,43-18-4878,4-3-252,1-1 0,0 0 0,-1 0 0,1 0-1,0 0 1,-1 0 0,1-1 0,0 0 0,4-1 0,3 0 3,50-10 60,199-28-862,-103 32-1222,-107 6 1015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1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0 164 8869,'41'-38'276,"37"-47"1,-56 59 436,-21 25-657,0 0 1,0 0-1,0 0 1,-1 0-1,1 0 0,0 0 1,0 0-1,0 0 1,1 1-1,-1-1 0,0 0 1,0 1-1,0-1 1,0 1-1,1-1 0,-1 1 1,0-1-1,0 1 1,1 0-1,-1 0 1,0 0-1,1 0 0,-1 0 1,0 0-1,1 0 1,-1 0-1,0 0 0,0 0 1,1 1-1,-1-1 1,0 1-1,0-1 0,1 1 1,-1-1-1,0 1 1,0 0-1,0-1 0,0 1 1,0 0-1,0 0 1,0 0-1,1 2 0,4 4 148,0 0 0,-1 1 0,-1 0 0,8 16 0,-8-17-18,178 390 3740,-165-356-4038,-1 2 0,-3-1 0,-1 2 0,10 76 0,-19-92-328,4 30-5082,-5-42 3913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11:58:32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0 406 8821,'11'-24'70,"8"-19"650,21-67 1,-34 93-361,0 0-1,1 1 0,0 0 0,2 0 0,16-25 1,-18 31-107,1 0 1,0 1-1,0 0 0,1 0 1,0 1-1,1 0 1,0 0-1,21-11 1,-24 16-81,0 0 0,1 1-1,-1-1 1,1 2 0,0-1 0,-1 1 0,1 1 0,0-1 0,13 2 0,8 2 160,36 9-1,-39-7-247,22 4-71,92 32 0,-122-35-6,-1 1 0,1 1 0,-1 1 0,-1 1 0,0 0 0,-1 1 0,1 0 0,15 17 0,-27-24 41,0 0 0,0 1 0,-1-1 0,0 1 1,1 0-1,-2 0 0,1 0 0,0 1 0,-1-1 1,0 1-1,-1-1 0,1 1 0,-1 0 0,0-1 1,0 1-1,-1 0 0,0 0 0,0 0 0,0-1 0,0 1 1,-1 0-1,-3 11 0,1-8 40,-1 1 1,-1-1-1,1 0 0,-1 0 1,-1 0-1,1-1 0,-2 1 0,1-1 1,-1-1-1,0 1 0,-1-1 0,-10 7 1,-36 25 400,-98 50 0,-8 4 174,152-87-631,0 0 0,0 0 0,1 1 0,0 0 0,0 0-1,1 1 1,-7 9 0,12-16-33,0 1 0,0 0 0,0-1-1,0 1 1,0 0 0,0 0 0,0 0 0,1 0-1,-1 0 1,0 0 0,1-1 0,0 1 0,0 1-1,-1-1 1,1 0 0,0 0 0,1 0 0,-1 0-1,0 0 1,0 0 0,1 0 0,-1 0-1,1-1 1,0 1 0,0 0 0,0 0 0,0 0-1,0 0 1,0-1 0,0 1 0,0-1 0,0 1-1,1-1 1,-1 1 0,1-1 0,-1 0 0,1 1-1,0-1 1,-1 0 0,5 1 0,2 2 9,1 0 1,0-1 0,0 0-1,0-1 1,0 1-1,0-2 1,1 0 0,-1 0-1,0 0 1,15-2 0,12-2 11,48-11 1,-73 12-23,131-28 14,130-19-281,201 2-3380,-404 37 1725,-39 4-1346,-26 5 1594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4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0 6385 0 0,'0'0'5695'0'0,"0"3"-5571"0"0,0-3-152 0 0,0 1 0 0 0,0-1 0 0 0,0 1 0 0 0,0 0 0 0 0,0-1 0 0 0,-1 1 0 0 0,1-1 0 0 0,0 1-1 0 0,0 0 1 0 0,-1-1 0 0 0,1 1 0 0 0,0-1 0 0 0,0 1 0 0 0,-1-1 0 0 0,1 1 0 0 0,-1-1 0 0 0,1 1-1 0 0,0-1 1 0 0,-1 0 0 0 0,1 1 0 0 0,-1-1 0 0 0,1 0 0 0 0,-1 1 0 0 0,1-1 0 0 0,-1 0 0 0 0,1 1-1 0 0,-1-1 1 0 0,0 0 0 0 0,1 0 0 0 0,-1 0 0 0 0,1 0 0 0 0,-1 1 0 0 0,0-1 0 0 0,1 0 0 0 0,-1 0-1 0 0,1 0 1 0 0,-1 0 0 0 0,0 0 0 0 0,1 0 0 0 0,-1-1 0 0 0,1 1 0 0 0,-1 0 0 0 0,0 0 0 0 0,1 0-1 0 0,-1-1 1 0 0,1 1 0 0 0,-1 0 0 0 0,1 0 0 0 0,-1-1 0 0 0,1 1 0 0 0,-1 0 0 0 0,1-1 0 0 0,-1 1-1 0 0,0-2 1 0 0,-1 1-989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1:59:58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88 4108 0 0,'0'0'1248'0'0,"-4"-29"-1023"0"0,-21 4-185 0 0,-12 4-88 0 0,0 8-245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15T12:00:03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129 189 5461 0 0,'-13'-45'56'0'0,"11"36"2243"0"0,-3-2-2228 0 0,-2-8-26 0 0,-2 0-1 0 0,0 0 0 0 0,-20-28 0 0 0,28 45-38 0 0,0 1 1 0 0,0-1-1 0 0,-1 1 1 0 0,1-1-1 0 0,0 1 0 0 0,-1 0 1 0 0,1 0-1 0 0,0 0 1 0 0,-1 0-1 0 0,0 0 0 0 0,1 0 1 0 0,-1 0-1 0 0,1 0 1 0 0,-1 0-1 0 0,0 1 0 0 0,-3-1 1 0 0,4 1-1 0 0,0 0 0 0 0,0 0 0 0 0,0 0 0 0 0,1 0 0 0 0,-1 1 0 0 0,0-1 0 0 0,0 0 0 0 0,0 1 0 0 0,1-1 0 0 0,-1 1 1 0 0,0-1-1 0 0,0 1 0 0 0,1-1 0 0 0,-1 1 0 0 0,0-1 0 0 0,1 1 0 0 0,-1 0 0 0 0,1-1 0 0 0,-1 1 0 0 0,1 0 0 0 0,-1 0 0 0 0,1-1 0 0 0,0 1 0 0 0,-1 1 1 0 0,-1 4 15 0 0,0-1 1 0 0,1 1-1 0 0,-1-1 1 0 0,1 1 0 0 0,0 0-1 0 0,1 0 1 0 0,0-1-1 0 0,0 11 1 0 0,2-2-3 0 0,0-1 1 0 0,1-1-1 0 0,1 1 0 0 0,0 0 0 0 0,0-1 1 0 0,1 0-1 0 0,1 0 0 0 0,9 15 1 0 0,0-4-384 0 0,1 0 1 0 0,38 39 0 0 0,-27-35-285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4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4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6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0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40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5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4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7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4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4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0964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6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4769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78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15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3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F4BD5-837B-4608-9A02-F1280FC75527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D9A4BB-2513-474D-8848-BEC23D32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3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8.png"/><Relationship Id="rId21" Type="http://schemas.openxmlformats.org/officeDocument/2006/relationships/image" Target="../media/image10.png"/><Relationship Id="rId42" Type="http://schemas.openxmlformats.org/officeDocument/2006/relationships/customXml" Target="../ink/ink27.xml"/><Relationship Id="rId63" Type="http://schemas.openxmlformats.org/officeDocument/2006/relationships/image" Target="../media/image31.png"/><Relationship Id="rId84" Type="http://schemas.openxmlformats.org/officeDocument/2006/relationships/customXml" Target="../ink/ink48.xml"/><Relationship Id="rId138" Type="http://schemas.openxmlformats.org/officeDocument/2006/relationships/customXml" Target="../ink/ink75.xml"/><Relationship Id="rId159" Type="http://schemas.openxmlformats.org/officeDocument/2006/relationships/image" Target="../media/image79.png"/><Relationship Id="rId170" Type="http://schemas.openxmlformats.org/officeDocument/2006/relationships/customXml" Target="../ink/ink91.xml"/><Relationship Id="rId107" Type="http://schemas.openxmlformats.org/officeDocument/2006/relationships/image" Target="../media/image53.png"/><Relationship Id="rId11" Type="http://schemas.openxmlformats.org/officeDocument/2006/relationships/image" Target="../media/image510.png"/><Relationship Id="rId32" Type="http://schemas.openxmlformats.org/officeDocument/2006/relationships/customXml" Target="../ink/ink22.xml"/><Relationship Id="rId53" Type="http://schemas.openxmlformats.org/officeDocument/2006/relationships/image" Target="../media/image26.png"/><Relationship Id="rId74" Type="http://schemas.openxmlformats.org/officeDocument/2006/relationships/customXml" Target="../ink/ink43.xml"/><Relationship Id="rId128" Type="http://schemas.openxmlformats.org/officeDocument/2006/relationships/customXml" Target="../ink/ink70.xml"/><Relationship Id="rId149" Type="http://schemas.openxmlformats.org/officeDocument/2006/relationships/image" Target="../media/image74.png"/><Relationship Id="rId5" Type="http://schemas.openxmlformats.org/officeDocument/2006/relationships/image" Target="../media/image2100.png"/><Relationship Id="rId95" Type="http://schemas.openxmlformats.org/officeDocument/2006/relationships/image" Target="../media/image47.png"/><Relationship Id="rId160" Type="http://schemas.openxmlformats.org/officeDocument/2006/relationships/customXml" Target="../ink/ink86.xml"/><Relationship Id="rId181" Type="http://schemas.openxmlformats.org/officeDocument/2006/relationships/image" Target="../media/image90.png"/><Relationship Id="rId22" Type="http://schemas.openxmlformats.org/officeDocument/2006/relationships/customXml" Target="../ink/ink17.xml"/><Relationship Id="rId43" Type="http://schemas.openxmlformats.org/officeDocument/2006/relationships/image" Target="../media/image21.png"/><Relationship Id="rId64" Type="http://schemas.openxmlformats.org/officeDocument/2006/relationships/customXml" Target="../ink/ink38.xml"/><Relationship Id="rId118" Type="http://schemas.openxmlformats.org/officeDocument/2006/relationships/customXml" Target="../ink/ink65.xml"/><Relationship Id="rId139" Type="http://schemas.openxmlformats.org/officeDocument/2006/relationships/image" Target="../media/image69.png"/><Relationship Id="rId85" Type="http://schemas.openxmlformats.org/officeDocument/2006/relationships/image" Target="../media/image42.png"/><Relationship Id="rId150" Type="http://schemas.openxmlformats.org/officeDocument/2006/relationships/customXml" Target="../ink/ink81.xml"/><Relationship Id="rId171" Type="http://schemas.openxmlformats.org/officeDocument/2006/relationships/image" Target="../media/image85.png"/><Relationship Id="rId12" Type="http://schemas.openxmlformats.org/officeDocument/2006/relationships/customXml" Target="../ink/ink12.xml"/><Relationship Id="rId33" Type="http://schemas.openxmlformats.org/officeDocument/2006/relationships/image" Target="../media/image16.png"/><Relationship Id="rId108" Type="http://schemas.openxmlformats.org/officeDocument/2006/relationships/customXml" Target="../ink/ink60.xml"/><Relationship Id="rId129" Type="http://schemas.openxmlformats.org/officeDocument/2006/relationships/image" Target="../media/image64.png"/><Relationship Id="rId54" Type="http://schemas.openxmlformats.org/officeDocument/2006/relationships/customXml" Target="../ink/ink33.xml"/><Relationship Id="rId75" Type="http://schemas.openxmlformats.org/officeDocument/2006/relationships/image" Target="../media/image37.png"/><Relationship Id="rId96" Type="http://schemas.openxmlformats.org/officeDocument/2006/relationships/customXml" Target="../ink/ink54.xml"/><Relationship Id="rId140" Type="http://schemas.openxmlformats.org/officeDocument/2006/relationships/customXml" Target="../ink/ink76.xml"/><Relationship Id="rId161" Type="http://schemas.openxmlformats.org/officeDocument/2006/relationships/image" Target="../media/image80.png"/><Relationship Id="rId182" Type="http://schemas.openxmlformats.org/officeDocument/2006/relationships/customXml" Target="../ink/ink97.xml"/><Relationship Id="rId6" Type="http://schemas.openxmlformats.org/officeDocument/2006/relationships/customXml" Target="../ink/ink9.xml"/><Relationship Id="rId23" Type="http://schemas.openxmlformats.org/officeDocument/2006/relationships/image" Target="../media/image11.png"/><Relationship Id="rId119" Type="http://schemas.openxmlformats.org/officeDocument/2006/relationships/image" Target="../media/image59.png"/><Relationship Id="rId44" Type="http://schemas.openxmlformats.org/officeDocument/2006/relationships/customXml" Target="../ink/ink28.xml"/><Relationship Id="rId65" Type="http://schemas.openxmlformats.org/officeDocument/2006/relationships/image" Target="../media/image32.png"/><Relationship Id="rId86" Type="http://schemas.openxmlformats.org/officeDocument/2006/relationships/customXml" Target="../ink/ink49.xml"/><Relationship Id="rId130" Type="http://schemas.openxmlformats.org/officeDocument/2006/relationships/customXml" Target="../ink/ink71.xml"/><Relationship Id="rId151" Type="http://schemas.openxmlformats.org/officeDocument/2006/relationships/image" Target="../media/image75.png"/><Relationship Id="rId172" Type="http://schemas.openxmlformats.org/officeDocument/2006/relationships/customXml" Target="../ink/ink92.xml"/><Relationship Id="rId13" Type="http://schemas.openxmlformats.org/officeDocument/2006/relationships/image" Target="../media/image610.png"/><Relationship Id="rId18" Type="http://schemas.openxmlformats.org/officeDocument/2006/relationships/customXml" Target="../ink/ink15.xml"/><Relationship Id="rId39" Type="http://schemas.openxmlformats.org/officeDocument/2006/relationships/image" Target="../media/image19.png"/><Relationship Id="rId109" Type="http://schemas.openxmlformats.org/officeDocument/2006/relationships/image" Target="../media/image54.png"/><Relationship Id="rId34" Type="http://schemas.openxmlformats.org/officeDocument/2006/relationships/customXml" Target="../ink/ink23.xml"/><Relationship Id="rId50" Type="http://schemas.openxmlformats.org/officeDocument/2006/relationships/customXml" Target="../ink/ink31.xml"/><Relationship Id="rId55" Type="http://schemas.openxmlformats.org/officeDocument/2006/relationships/image" Target="../media/image27.png"/><Relationship Id="rId76" Type="http://schemas.openxmlformats.org/officeDocument/2006/relationships/customXml" Target="../ink/ink44.xml"/><Relationship Id="rId97" Type="http://schemas.openxmlformats.org/officeDocument/2006/relationships/image" Target="../media/image48.png"/><Relationship Id="rId104" Type="http://schemas.openxmlformats.org/officeDocument/2006/relationships/customXml" Target="../ink/ink58.xml"/><Relationship Id="rId120" Type="http://schemas.openxmlformats.org/officeDocument/2006/relationships/customXml" Target="../ink/ink66.xml"/><Relationship Id="rId125" Type="http://schemas.openxmlformats.org/officeDocument/2006/relationships/image" Target="../media/image62.png"/><Relationship Id="rId141" Type="http://schemas.openxmlformats.org/officeDocument/2006/relationships/image" Target="../media/image70.png"/><Relationship Id="rId146" Type="http://schemas.openxmlformats.org/officeDocument/2006/relationships/customXml" Target="../ink/ink79.xml"/><Relationship Id="rId167" Type="http://schemas.openxmlformats.org/officeDocument/2006/relationships/image" Target="../media/image83.png"/><Relationship Id="rId188" Type="http://schemas.openxmlformats.org/officeDocument/2006/relationships/customXml" Target="../ink/ink100.xml"/><Relationship Id="rId7" Type="http://schemas.openxmlformats.org/officeDocument/2006/relationships/image" Target="../media/image346.png"/><Relationship Id="rId71" Type="http://schemas.openxmlformats.org/officeDocument/2006/relationships/image" Target="../media/image35.png"/><Relationship Id="rId92" Type="http://schemas.openxmlformats.org/officeDocument/2006/relationships/customXml" Target="../ink/ink52.xml"/><Relationship Id="rId162" Type="http://schemas.openxmlformats.org/officeDocument/2006/relationships/customXml" Target="../ink/ink87.xml"/><Relationship Id="rId183" Type="http://schemas.openxmlformats.org/officeDocument/2006/relationships/image" Target="../media/image91.png"/><Relationship Id="rId2" Type="http://schemas.openxmlformats.org/officeDocument/2006/relationships/customXml" Target="../ink/ink7.xml"/><Relationship Id="rId29" Type="http://schemas.openxmlformats.org/officeDocument/2006/relationships/image" Target="../media/image14.png"/><Relationship Id="rId24" Type="http://schemas.openxmlformats.org/officeDocument/2006/relationships/customXml" Target="../ink/ink18.xml"/><Relationship Id="rId40" Type="http://schemas.openxmlformats.org/officeDocument/2006/relationships/customXml" Target="../ink/ink26.xml"/><Relationship Id="rId45" Type="http://schemas.openxmlformats.org/officeDocument/2006/relationships/image" Target="../media/image22.png"/><Relationship Id="rId66" Type="http://schemas.openxmlformats.org/officeDocument/2006/relationships/customXml" Target="../ink/ink39.xml"/><Relationship Id="rId87" Type="http://schemas.openxmlformats.org/officeDocument/2006/relationships/image" Target="../media/image43.png"/><Relationship Id="rId110" Type="http://schemas.openxmlformats.org/officeDocument/2006/relationships/customXml" Target="../ink/ink61.xml"/><Relationship Id="rId115" Type="http://schemas.openxmlformats.org/officeDocument/2006/relationships/image" Target="../media/image57.png"/><Relationship Id="rId131" Type="http://schemas.openxmlformats.org/officeDocument/2006/relationships/image" Target="../media/image65.png"/><Relationship Id="rId136" Type="http://schemas.openxmlformats.org/officeDocument/2006/relationships/customXml" Target="../ink/ink74.xml"/><Relationship Id="rId157" Type="http://schemas.openxmlformats.org/officeDocument/2006/relationships/image" Target="../media/image78.png"/><Relationship Id="rId178" Type="http://schemas.openxmlformats.org/officeDocument/2006/relationships/customXml" Target="../ink/ink95.xml"/><Relationship Id="rId61" Type="http://schemas.openxmlformats.org/officeDocument/2006/relationships/image" Target="../media/image30.png"/><Relationship Id="rId82" Type="http://schemas.openxmlformats.org/officeDocument/2006/relationships/customXml" Target="../ink/ink47.xml"/><Relationship Id="rId152" Type="http://schemas.openxmlformats.org/officeDocument/2006/relationships/customXml" Target="../ink/ink82.xml"/><Relationship Id="rId173" Type="http://schemas.openxmlformats.org/officeDocument/2006/relationships/image" Target="../media/image86.png"/><Relationship Id="rId19" Type="http://schemas.openxmlformats.org/officeDocument/2006/relationships/image" Target="../media/image9.png"/><Relationship Id="rId14" Type="http://schemas.openxmlformats.org/officeDocument/2006/relationships/customXml" Target="../ink/ink13.xml"/><Relationship Id="rId30" Type="http://schemas.openxmlformats.org/officeDocument/2006/relationships/customXml" Target="../ink/ink21.xml"/><Relationship Id="rId35" Type="http://schemas.openxmlformats.org/officeDocument/2006/relationships/image" Target="../media/image17.png"/><Relationship Id="rId56" Type="http://schemas.openxmlformats.org/officeDocument/2006/relationships/customXml" Target="../ink/ink34.xml"/><Relationship Id="rId77" Type="http://schemas.openxmlformats.org/officeDocument/2006/relationships/image" Target="../media/image38.png"/><Relationship Id="rId100" Type="http://schemas.openxmlformats.org/officeDocument/2006/relationships/customXml" Target="../ink/ink56.xml"/><Relationship Id="rId105" Type="http://schemas.openxmlformats.org/officeDocument/2006/relationships/image" Target="../media/image52.png"/><Relationship Id="rId126" Type="http://schemas.openxmlformats.org/officeDocument/2006/relationships/customXml" Target="../ink/ink69.xml"/><Relationship Id="rId147" Type="http://schemas.openxmlformats.org/officeDocument/2006/relationships/image" Target="../media/image73.png"/><Relationship Id="rId168" Type="http://schemas.openxmlformats.org/officeDocument/2006/relationships/customXml" Target="../ink/ink90.xml"/><Relationship Id="rId8" Type="http://schemas.openxmlformats.org/officeDocument/2006/relationships/customXml" Target="../ink/ink10.xml"/><Relationship Id="rId51" Type="http://schemas.openxmlformats.org/officeDocument/2006/relationships/image" Target="../media/image25.png"/><Relationship Id="rId72" Type="http://schemas.openxmlformats.org/officeDocument/2006/relationships/customXml" Target="../ink/ink42.xml"/><Relationship Id="rId93" Type="http://schemas.openxmlformats.org/officeDocument/2006/relationships/image" Target="../media/image46.png"/><Relationship Id="rId98" Type="http://schemas.openxmlformats.org/officeDocument/2006/relationships/customXml" Target="../ink/ink55.xml"/><Relationship Id="rId121" Type="http://schemas.openxmlformats.org/officeDocument/2006/relationships/image" Target="../media/image60.png"/><Relationship Id="rId142" Type="http://schemas.openxmlformats.org/officeDocument/2006/relationships/customXml" Target="../ink/ink77.xml"/><Relationship Id="rId163" Type="http://schemas.openxmlformats.org/officeDocument/2006/relationships/image" Target="../media/image81.png"/><Relationship Id="rId184" Type="http://schemas.openxmlformats.org/officeDocument/2006/relationships/customXml" Target="../ink/ink98.xml"/><Relationship Id="rId189" Type="http://schemas.openxmlformats.org/officeDocument/2006/relationships/image" Target="../media/image94.png"/><Relationship Id="rId3" Type="http://schemas.openxmlformats.org/officeDocument/2006/relationships/image" Target="../media/image1100.png"/><Relationship Id="rId25" Type="http://schemas.openxmlformats.org/officeDocument/2006/relationships/image" Target="../media/image12.png"/><Relationship Id="rId46" Type="http://schemas.openxmlformats.org/officeDocument/2006/relationships/customXml" Target="../ink/ink29.xml"/><Relationship Id="rId67" Type="http://schemas.openxmlformats.org/officeDocument/2006/relationships/image" Target="../media/image33.png"/><Relationship Id="rId116" Type="http://schemas.openxmlformats.org/officeDocument/2006/relationships/customXml" Target="../ink/ink64.xml"/><Relationship Id="rId137" Type="http://schemas.openxmlformats.org/officeDocument/2006/relationships/image" Target="../media/image68.png"/><Relationship Id="rId158" Type="http://schemas.openxmlformats.org/officeDocument/2006/relationships/customXml" Target="../ink/ink85.xml"/><Relationship Id="rId20" Type="http://schemas.openxmlformats.org/officeDocument/2006/relationships/customXml" Target="../ink/ink16.xml"/><Relationship Id="rId41" Type="http://schemas.openxmlformats.org/officeDocument/2006/relationships/image" Target="../media/image20.png"/><Relationship Id="rId62" Type="http://schemas.openxmlformats.org/officeDocument/2006/relationships/customXml" Target="../ink/ink37.xml"/><Relationship Id="rId83" Type="http://schemas.openxmlformats.org/officeDocument/2006/relationships/image" Target="../media/image41.png"/><Relationship Id="rId88" Type="http://schemas.openxmlformats.org/officeDocument/2006/relationships/customXml" Target="../ink/ink50.xml"/><Relationship Id="rId111" Type="http://schemas.openxmlformats.org/officeDocument/2006/relationships/image" Target="../media/image55.png"/><Relationship Id="rId132" Type="http://schemas.openxmlformats.org/officeDocument/2006/relationships/customXml" Target="../ink/ink72.xml"/><Relationship Id="rId153" Type="http://schemas.openxmlformats.org/officeDocument/2006/relationships/image" Target="../media/image76.png"/><Relationship Id="rId174" Type="http://schemas.openxmlformats.org/officeDocument/2006/relationships/customXml" Target="../ink/ink93.xml"/><Relationship Id="rId179" Type="http://schemas.openxmlformats.org/officeDocument/2006/relationships/image" Target="../media/image89.png"/><Relationship Id="rId15" Type="http://schemas.openxmlformats.org/officeDocument/2006/relationships/image" Target="../media/image7.png"/><Relationship Id="rId36" Type="http://schemas.openxmlformats.org/officeDocument/2006/relationships/customXml" Target="../ink/ink24.xml"/><Relationship Id="rId57" Type="http://schemas.openxmlformats.org/officeDocument/2006/relationships/image" Target="../media/image28.png"/><Relationship Id="rId106" Type="http://schemas.openxmlformats.org/officeDocument/2006/relationships/customXml" Target="../ink/ink59.xml"/><Relationship Id="rId127" Type="http://schemas.openxmlformats.org/officeDocument/2006/relationships/image" Target="../media/image63.png"/><Relationship Id="rId10" Type="http://schemas.openxmlformats.org/officeDocument/2006/relationships/customXml" Target="../ink/ink11.xml"/><Relationship Id="rId31" Type="http://schemas.openxmlformats.org/officeDocument/2006/relationships/image" Target="../media/image15.png"/><Relationship Id="rId52" Type="http://schemas.openxmlformats.org/officeDocument/2006/relationships/customXml" Target="../ink/ink32.xml"/><Relationship Id="rId73" Type="http://schemas.openxmlformats.org/officeDocument/2006/relationships/image" Target="../media/image36.png"/><Relationship Id="rId78" Type="http://schemas.openxmlformats.org/officeDocument/2006/relationships/customXml" Target="../ink/ink45.xml"/><Relationship Id="rId94" Type="http://schemas.openxmlformats.org/officeDocument/2006/relationships/customXml" Target="../ink/ink53.xml"/><Relationship Id="rId99" Type="http://schemas.openxmlformats.org/officeDocument/2006/relationships/image" Target="../media/image49.png"/><Relationship Id="rId101" Type="http://schemas.openxmlformats.org/officeDocument/2006/relationships/image" Target="../media/image50.png"/><Relationship Id="rId122" Type="http://schemas.openxmlformats.org/officeDocument/2006/relationships/customXml" Target="../ink/ink67.xml"/><Relationship Id="rId143" Type="http://schemas.openxmlformats.org/officeDocument/2006/relationships/image" Target="../media/image71.png"/><Relationship Id="rId148" Type="http://schemas.openxmlformats.org/officeDocument/2006/relationships/customXml" Target="../ink/ink80.xml"/><Relationship Id="rId164" Type="http://schemas.openxmlformats.org/officeDocument/2006/relationships/customXml" Target="../ink/ink88.xml"/><Relationship Id="rId169" Type="http://schemas.openxmlformats.org/officeDocument/2006/relationships/image" Target="../media/image84.png"/><Relationship Id="rId185" Type="http://schemas.openxmlformats.org/officeDocument/2006/relationships/image" Target="../media/image92.png"/><Relationship Id="rId4" Type="http://schemas.openxmlformats.org/officeDocument/2006/relationships/customXml" Target="../ink/ink8.xml"/><Relationship Id="rId9" Type="http://schemas.openxmlformats.org/officeDocument/2006/relationships/image" Target="../media/image410.png"/><Relationship Id="rId180" Type="http://schemas.openxmlformats.org/officeDocument/2006/relationships/customXml" Target="../ink/ink96.xml"/><Relationship Id="rId26" Type="http://schemas.openxmlformats.org/officeDocument/2006/relationships/customXml" Target="../ink/ink19.xml"/><Relationship Id="rId47" Type="http://schemas.openxmlformats.org/officeDocument/2006/relationships/image" Target="../media/image23.png"/><Relationship Id="rId68" Type="http://schemas.openxmlformats.org/officeDocument/2006/relationships/customXml" Target="../ink/ink40.xml"/><Relationship Id="rId89" Type="http://schemas.openxmlformats.org/officeDocument/2006/relationships/image" Target="../media/image44.png"/><Relationship Id="rId112" Type="http://schemas.openxmlformats.org/officeDocument/2006/relationships/customXml" Target="../ink/ink62.xml"/><Relationship Id="rId133" Type="http://schemas.openxmlformats.org/officeDocument/2006/relationships/image" Target="../media/image66.png"/><Relationship Id="rId154" Type="http://schemas.openxmlformats.org/officeDocument/2006/relationships/customXml" Target="../ink/ink83.xml"/><Relationship Id="rId175" Type="http://schemas.openxmlformats.org/officeDocument/2006/relationships/image" Target="../media/image87.png"/><Relationship Id="rId16" Type="http://schemas.openxmlformats.org/officeDocument/2006/relationships/customXml" Target="../ink/ink14.xml"/><Relationship Id="rId37" Type="http://schemas.openxmlformats.org/officeDocument/2006/relationships/image" Target="../media/image18.png"/><Relationship Id="rId58" Type="http://schemas.openxmlformats.org/officeDocument/2006/relationships/customXml" Target="../ink/ink35.xml"/><Relationship Id="rId79" Type="http://schemas.openxmlformats.org/officeDocument/2006/relationships/image" Target="../media/image39.png"/><Relationship Id="rId102" Type="http://schemas.openxmlformats.org/officeDocument/2006/relationships/customXml" Target="../ink/ink57.xml"/><Relationship Id="rId123" Type="http://schemas.openxmlformats.org/officeDocument/2006/relationships/image" Target="../media/image61.png"/><Relationship Id="rId144" Type="http://schemas.openxmlformats.org/officeDocument/2006/relationships/customXml" Target="../ink/ink78.xml"/><Relationship Id="rId90" Type="http://schemas.openxmlformats.org/officeDocument/2006/relationships/customXml" Target="../ink/ink51.xml"/><Relationship Id="rId165" Type="http://schemas.openxmlformats.org/officeDocument/2006/relationships/image" Target="../media/image82.png"/><Relationship Id="rId186" Type="http://schemas.openxmlformats.org/officeDocument/2006/relationships/customXml" Target="../ink/ink99.xml"/><Relationship Id="rId27" Type="http://schemas.openxmlformats.org/officeDocument/2006/relationships/image" Target="../media/image13.png"/><Relationship Id="rId48" Type="http://schemas.openxmlformats.org/officeDocument/2006/relationships/customXml" Target="../ink/ink30.xml"/><Relationship Id="rId69" Type="http://schemas.openxmlformats.org/officeDocument/2006/relationships/image" Target="../media/image34.png"/><Relationship Id="rId113" Type="http://schemas.openxmlformats.org/officeDocument/2006/relationships/image" Target="../media/image56.png"/><Relationship Id="rId134" Type="http://schemas.openxmlformats.org/officeDocument/2006/relationships/customXml" Target="../ink/ink73.xml"/><Relationship Id="rId80" Type="http://schemas.openxmlformats.org/officeDocument/2006/relationships/customXml" Target="../ink/ink46.xml"/><Relationship Id="rId155" Type="http://schemas.openxmlformats.org/officeDocument/2006/relationships/image" Target="../media/image77.png"/><Relationship Id="rId176" Type="http://schemas.openxmlformats.org/officeDocument/2006/relationships/customXml" Target="../ink/ink94.xml"/><Relationship Id="rId17" Type="http://schemas.openxmlformats.org/officeDocument/2006/relationships/image" Target="../media/image8.png"/><Relationship Id="rId38" Type="http://schemas.openxmlformats.org/officeDocument/2006/relationships/customXml" Target="../ink/ink25.xml"/><Relationship Id="rId59" Type="http://schemas.openxmlformats.org/officeDocument/2006/relationships/image" Target="../media/image29.png"/><Relationship Id="rId103" Type="http://schemas.openxmlformats.org/officeDocument/2006/relationships/image" Target="../media/image51.png"/><Relationship Id="rId124" Type="http://schemas.openxmlformats.org/officeDocument/2006/relationships/customXml" Target="../ink/ink68.xml"/><Relationship Id="rId70" Type="http://schemas.openxmlformats.org/officeDocument/2006/relationships/customXml" Target="../ink/ink41.xml"/><Relationship Id="rId91" Type="http://schemas.openxmlformats.org/officeDocument/2006/relationships/image" Target="../media/image45.png"/><Relationship Id="rId145" Type="http://schemas.openxmlformats.org/officeDocument/2006/relationships/image" Target="../media/image72.png"/><Relationship Id="rId166" Type="http://schemas.openxmlformats.org/officeDocument/2006/relationships/customXml" Target="../ink/ink89.xml"/><Relationship Id="rId187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20.xml"/><Relationship Id="rId49" Type="http://schemas.openxmlformats.org/officeDocument/2006/relationships/image" Target="../media/image24.png"/><Relationship Id="rId114" Type="http://schemas.openxmlformats.org/officeDocument/2006/relationships/customXml" Target="../ink/ink63.xml"/><Relationship Id="rId60" Type="http://schemas.openxmlformats.org/officeDocument/2006/relationships/customXml" Target="../ink/ink36.xml"/><Relationship Id="rId81" Type="http://schemas.openxmlformats.org/officeDocument/2006/relationships/image" Target="../media/image40.png"/><Relationship Id="rId135" Type="http://schemas.openxmlformats.org/officeDocument/2006/relationships/image" Target="../media/image67.png"/><Relationship Id="rId156" Type="http://schemas.openxmlformats.org/officeDocument/2006/relationships/customXml" Target="../ink/ink84.xml"/><Relationship Id="rId177" Type="http://schemas.openxmlformats.org/officeDocument/2006/relationships/image" Target="../media/image88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3.xml"/><Relationship Id="rId21" Type="http://schemas.openxmlformats.org/officeDocument/2006/relationships/image" Target="../media/image770.png"/><Relationship Id="rId42" Type="http://schemas.openxmlformats.org/officeDocument/2006/relationships/customXml" Target="../ink/ink121.xml"/><Relationship Id="rId47" Type="http://schemas.openxmlformats.org/officeDocument/2006/relationships/image" Target="../media/image900.png"/><Relationship Id="rId63" Type="http://schemas.openxmlformats.org/officeDocument/2006/relationships/image" Target="../media/image98.png"/><Relationship Id="rId68" Type="http://schemas.openxmlformats.org/officeDocument/2006/relationships/customXml" Target="../ink/ink134.xml"/><Relationship Id="rId16" Type="http://schemas.openxmlformats.org/officeDocument/2006/relationships/customXml" Target="../ink/ink108.xml"/><Relationship Id="rId11" Type="http://schemas.openxmlformats.org/officeDocument/2006/relationships/image" Target="../media/image720.png"/><Relationship Id="rId32" Type="http://schemas.openxmlformats.org/officeDocument/2006/relationships/customXml" Target="../ink/ink116.xml"/><Relationship Id="rId37" Type="http://schemas.openxmlformats.org/officeDocument/2006/relationships/image" Target="../media/image850.png"/><Relationship Id="rId53" Type="http://schemas.openxmlformats.org/officeDocument/2006/relationships/image" Target="../media/image930.png"/><Relationship Id="rId58" Type="http://schemas.openxmlformats.org/officeDocument/2006/relationships/customXml" Target="../ink/ink129.xml"/><Relationship Id="rId74" Type="http://schemas.openxmlformats.org/officeDocument/2006/relationships/customXml" Target="../ink/ink137.xml"/><Relationship Id="rId79" Type="http://schemas.openxmlformats.org/officeDocument/2006/relationships/image" Target="../media/image106.png"/><Relationship Id="rId5" Type="http://schemas.openxmlformats.org/officeDocument/2006/relationships/image" Target="../media/image690.png"/><Relationship Id="rId61" Type="http://schemas.openxmlformats.org/officeDocument/2006/relationships/image" Target="../media/image97.png"/><Relationship Id="rId82" Type="http://schemas.openxmlformats.org/officeDocument/2006/relationships/customXml" Target="../ink/ink141.xml"/><Relationship Id="rId19" Type="http://schemas.openxmlformats.org/officeDocument/2006/relationships/image" Target="../media/image760.png"/><Relationship Id="rId14" Type="http://schemas.openxmlformats.org/officeDocument/2006/relationships/customXml" Target="../ink/ink107.xml"/><Relationship Id="rId22" Type="http://schemas.openxmlformats.org/officeDocument/2006/relationships/customXml" Target="../ink/ink111.xml"/><Relationship Id="rId27" Type="http://schemas.openxmlformats.org/officeDocument/2006/relationships/image" Target="../media/image800.png"/><Relationship Id="rId30" Type="http://schemas.openxmlformats.org/officeDocument/2006/relationships/customXml" Target="../ink/ink115.xml"/><Relationship Id="rId35" Type="http://schemas.openxmlformats.org/officeDocument/2006/relationships/image" Target="../media/image840.png"/><Relationship Id="rId43" Type="http://schemas.openxmlformats.org/officeDocument/2006/relationships/image" Target="../media/image880.png"/><Relationship Id="rId48" Type="http://schemas.openxmlformats.org/officeDocument/2006/relationships/customXml" Target="../ink/ink124.xml"/><Relationship Id="rId56" Type="http://schemas.openxmlformats.org/officeDocument/2006/relationships/customXml" Target="../ink/ink128.xml"/><Relationship Id="rId64" Type="http://schemas.openxmlformats.org/officeDocument/2006/relationships/customXml" Target="../ink/ink132.xml"/><Relationship Id="rId69" Type="http://schemas.openxmlformats.org/officeDocument/2006/relationships/image" Target="../media/image101.png"/><Relationship Id="rId77" Type="http://schemas.openxmlformats.org/officeDocument/2006/relationships/image" Target="../media/image105.png"/><Relationship Id="rId8" Type="http://schemas.openxmlformats.org/officeDocument/2006/relationships/customXml" Target="../ink/ink104.xml"/><Relationship Id="rId51" Type="http://schemas.openxmlformats.org/officeDocument/2006/relationships/image" Target="../media/image920.png"/><Relationship Id="rId72" Type="http://schemas.openxmlformats.org/officeDocument/2006/relationships/customXml" Target="../ink/ink136.xml"/><Relationship Id="rId80" Type="http://schemas.openxmlformats.org/officeDocument/2006/relationships/customXml" Target="../ink/ink140.xml"/><Relationship Id="rId3" Type="http://schemas.openxmlformats.org/officeDocument/2006/relationships/image" Target="../media/image680.png"/><Relationship Id="rId12" Type="http://schemas.openxmlformats.org/officeDocument/2006/relationships/customXml" Target="../ink/ink106.xml"/><Relationship Id="rId17" Type="http://schemas.openxmlformats.org/officeDocument/2006/relationships/image" Target="../media/image750.png"/><Relationship Id="rId25" Type="http://schemas.openxmlformats.org/officeDocument/2006/relationships/image" Target="../media/image790.png"/><Relationship Id="rId33" Type="http://schemas.openxmlformats.org/officeDocument/2006/relationships/image" Target="../media/image830.png"/><Relationship Id="rId38" Type="http://schemas.openxmlformats.org/officeDocument/2006/relationships/customXml" Target="../ink/ink119.xml"/><Relationship Id="rId46" Type="http://schemas.openxmlformats.org/officeDocument/2006/relationships/customXml" Target="../ink/ink123.xml"/><Relationship Id="rId59" Type="http://schemas.openxmlformats.org/officeDocument/2006/relationships/image" Target="../media/image96.png"/><Relationship Id="rId67" Type="http://schemas.openxmlformats.org/officeDocument/2006/relationships/image" Target="../media/image100.png"/><Relationship Id="rId20" Type="http://schemas.openxmlformats.org/officeDocument/2006/relationships/customXml" Target="../ink/ink110.xml"/><Relationship Id="rId41" Type="http://schemas.openxmlformats.org/officeDocument/2006/relationships/image" Target="../media/image870.png"/><Relationship Id="rId54" Type="http://schemas.openxmlformats.org/officeDocument/2006/relationships/customXml" Target="../ink/ink127.xml"/><Relationship Id="rId62" Type="http://schemas.openxmlformats.org/officeDocument/2006/relationships/customXml" Target="../ink/ink131.xml"/><Relationship Id="rId70" Type="http://schemas.openxmlformats.org/officeDocument/2006/relationships/customXml" Target="../ink/ink135.xml"/><Relationship Id="rId75" Type="http://schemas.openxmlformats.org/officeDocument/2006/relationships/image" Target="../media/image104.png"/><Relationship Id="rId83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3.xml"/><Relationship Id="rId15" Type="http://schemas.openxmlformats.org/officeDocument/2006/relationships/image" Target="../media/image740.png"/><Relationship Id="rId23" Type="http://schemas.openxmlformats.org/officeDocument/2006/relationships/image" Target="../media/image780.png"/><Relationship Id="rId28" Type="http://schemas.openxmlformats.org/officeDocument/2006/relationships/customXml" Target="../ink/ink114.xml"/><Relationship Id="rId36" Type="http://schemas.openxmlformats.org/officeDocument/2006/relationships/customXml" Target="../ink/ink118.xml"/><Relationship Id="rId49" Type="http://schemas.openxmlformats.org/officeDocument/2006/relationships/image" Target="../media/image910.png"/><Relationship Id="rId57" Type="http://schemas.openxmlformats.org/officeDocument/2006/relationships/image" Target="../media/image95.png"/><Relationship Id="rId10" Type="http://schemas.openxmlformats.org/officeDocument/2006/relationships/customXml" Target="../ink/ink105.xml"/><Relationship Id="rId31" Type="http://schemas.openxmlformats.org/officeDocument/2006/relationships/image" Target="../media/image820.png"/><Relationship Id="rId44" Type="http://schemas.openxmlformats.org/officeDocument/2006/relationships/customXml" Target="../ink/ink122.xml"/><Relationship Id="rId52" Type="http://schemas.openxmlformats.org/officeDocument/2006/relationships/customXml" Target="../ink/ink126.xml"/><Relationship Id="rId60" Type="http://schemas.openxmlformats.org/officeDocument/2006/relationships/customXml" Target="../ink/ink130.xml"/><Relationship Id="rId65" Type="http://schemas.openxmlformats.org/officeDocument/2006/relationships/image" Target="../media/image99.png"/><Relationship Id="rId73" Type="http://schemas.openxmlformats.org/officeDocument/2006/relationships/image" Target="../media/image103.png"/><Relationship Id="rId78" Type="http://schemas.openxmlformats.org/officeDocument/2006/relationships/customXml" Target="../ink/ink139.xml"/><Relationship Id="rId81" Type="http://schemas.openxmlformats.org/officeDocument/2006/relationships/image" Target="../media/image107.png"/><Relationship Id="rId4" Type="http://schemas.openxmlformats.org/officeDocument/2006/relationships/customXml" Target="../ink/ink102.xml"/><Relationship Id="rId9" Type="http://schemas.openxmlformats.org/officeDocument/2006/relationships/image" Target="../media/image710.png"/><Relationship Id="rId13" Type="http://schemas.openxmlformats.org/officeDocument/2006/relationships/image" Target="../media/image730.png"/><Relationship Id="rId18" Type="http://schemas.openxmlformats.org/officeDocument/2006/relationships/customXml" Target="../ink/ink109.xml"/><Relationship Id="rId39" Type="http://schemas.openxmlformats.org/officeDocument/2006/relationships/image" Target="../media/image860.png"/><Relationship Id="rId34" Type="http://schemas.openxmlformats.org/officeDocument/2006/relationships/customXml" Target="../ink/ink117.xml"/><Relationship Id="rId50" Type="http://schemas.openxmlformats.org/officeDocument/2006/relationships/customXml" Target="../ink/ink125.xml"/><Relationship Id="rId55" Type="http://schemas.openxmlformats.org/officeDocument/2006/relationships/image" Target="../media/image940.png"/><Relationship Id="rId76" Type="http://schemas.openxmlformats.org/officeDocument/2006/relationships/customXml" Target="../ink/ink138.xml"/><Relationship Id="rId7" Type="http://schemas.openxmlformats.org/officeDocument/2006/relationships/image" Target="../media/image700.png"/><Relationship Id="rId71" Type="http://schemas.openxmlformats.org/officeDocument/2006/relationships/image" Target="../media/image102.png"/><Relationship Id="rId2" Type="http://schemas.openxmlformats.org/officeDocument/2006/relationships/customXml" Target="../ink/ink101.xml"/><Relationship Id="rId29" Type="http://schemas.openxmlformats.org/officeDocument/2006/relationships/image" Target="../media/image810.png"/><Relationship Id="rId24" Type="http://schemas.openxmlformats.org/officeDocument/2006/relationships/customXml" Target="../ink/ink112.xml"/><Relationship Id="rId40" Type="http://schemas.openxmlformats.org/officeDocument/2006/relationships/customXml" Target="../ink/ink120.xml"/><Relationship Id="rId45" Type="http://schemas.openxmlformats.org/officeDocument/2006/relationships/image" Target="../media/image890.png"/><Relationship Id="rId66" Type="http://schemas.openxmlformats.org/officeDocument/2006/relationships/customXml" Target="../ink/ink13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.png"/><Relationship Id="rId18" Type="http://schemas.openxmlformats.org/officeDocument/2006/relationships/customXml" Target="../ink/ink150.xml"/><Relationship Id="rId26" Type="http://schemas.openxmlformats.org/officeDocument/2006/relationships/customXml" Target="../ink/ink154.xml"/><Relationship Id="rId39" Type="http://schemas.openxmlformats.org/officeDocument/2006/relationships/image" Target="../media/image126.png"/><Relationship Id="rId21" Type="http://schemas.openxmlformats.org/officeDocument/2006/relationships/image" Target="../media/image117.png"/><Relationship Id="rId34" Type="http://schemas.openxmlformats.org/officeDocument/2006/relationships/customXml" Target="../ink/ink158.xml"/><Relationship Id="rId42" Type="http://schemas.openxmlformats.org/officeDocument/2006/relationships/customXml" Target="../ink/ink162.xml"/><Relationship Id="rId47" Type="http://schemas.openxmlformats.org/officeDocument/2006/relationships/image" Target="../media/image130.png"/><Relationship Id="rId50" Type="http://schemas.openxmlformats.org/officeDocument/2006/relationships/customXml" Target="../ink/ink166.xml"/><Relationship Id="rId55" Type="http://schemas.openxmlformats.org/officeDocument/2006/relationships/image" Target="../media/image134.png"/><Relationship Id="rId7" Type="http://schemas.openxmlformats.org/officeDocument/2006/relationships/image" Target="../media/image110.png"/><Relationship Id="rId2" Type="http://schemas.openxmlformats.org/officeDocument/2006/relationships/customXml" Target="../ink/ink142.xml"/><Relationship Id="rId16" Type="http://schemas.openxmlformats.org/officeDocument/2006/relationships/customXml" Target="../ink/ink149.xml"/><Relationship Id="rId29" Type="http://schemas.openxmlformats.org/officeDocument/2006/relationships/image" Target="../media/image121.png"/><Relationship Id="rId11" Type="http://schemas.openxmlformats.org/officeDocument/2006/relationships/image" Target="../media/image112.png"/><Relationship Id="rId24" Type="http://schemas.openxmlformats.org/officeDocument/2006/relationships/customXml" Target="../ink/ink153.xml"/><Relationship Id="rId32" Type="http://schemas.openxmlformats.org/officeDocument/2006/relationships/customXml" Target="../ink/ink157.xml"/><Relationship Id="rId37" Type="http://schemas.openxmlformats.org/officeDocument/2006/relationships/image" Target="../media/image125.png"/><Relationship Id="rId40" Type="http://schemas.openxmlformats.org/officeDocument/2006/relationships/customXml" Target="../ink/ink161.xml"/><Relationship Id="rId45" Type="http://schemas.openxmlformats.org/officeDocument/2006/relationships/image" Target="../media/image129.png"/><Relationship Id="rId53" Type="http://schemas.openxmlformats.org/officeDocument/2006/relationships/image" Target="../media/image133.png"/><Relationship Id="rId58" Type="http://schemas.openxmlformats.org/officeDocument/2006/relationships/customXml" Target="../ink/ink170.xml"/><Relationship Id="rId5" Type="http://schemas.openxmlformats.org/officeDocument/2006/relationships/image" Target="../media/image109.png"/><Relationship Id="rId19" Type="http://schemas.openxmlformats.org/officeDocument/2006/relationships/image" Target="../media/image116.png"/><Relationship Id="rId4" Type="http://schemas.openxmlformats.org/officeDocument/2006/relationships/customXml" Target="../ink/ink143.xml"/><Relationship Id="rId9" Type="http://schemas.openxmlformats.org/officeDocument/2006/relationships/image" Target="../media/image111.png"/><Relationship Id="rId14" Type="http://schemas.openxmlformats.org/officeDocument/2006/relationships/customXml" Target="../ink/ink148.xml"/><Relationship Id="rId22" Type="http://schemas.openxmlformats.org/officeDocument/2006/relationships/customXml" Target="../ink/ink152.xml"/><Relationship Id="rId27" Type="http://schemas.openxmlformats.org/officeDocument/2006/relationships/image" Target="../media/image120.png"/><Relationship Id="rId30" Type="http://schemas.openxmlformats.org/officeDocument/2006/relationships/customXml" Target="../ink/ink156.xml"/><Relationship Id="rId35" Type="http://schemas.openxmlformats.org/officeDocument/2006/relationships/image" Target="../media/image124.png"/><Relationship Id="rId43" Type="http://schemas.openxmlformats.org/officeDocument/2006/relationships/image" Target="../media/image128.png"/><Relationship Id="rId48" Type="http://schemas.openxmlformats.org/officeDocument/2006/relationships/customXml" Target="../ink/ink165.xml"/><Relationship Id="rId56" Type="http://schemas.openxmlformats.org/officeDocument/2006/relationships/customXml" Target="../ink/ink169.xml"/><Relationship Id="rId8" Type="http://schemas.openxmlformats.org/officeDocument/2006/relationships/customXml" Target="../ink/ink145.xml"/><Relationship Id="rId51" Type="http://schemas.openxmlformats.org/officeDocument/2006/relationships/image" Target="../media/image132.png"/><Relationship Id="rId3" Type="http://schemas.openxmlformats.org/officeDocument/2006/relationships/image" Target="../media/image1080.png"/><Relationship Id="rId12" Type="http://schemas.openxmlformats.org/officeDocument/2006/relationships/customXml" Target="../ink/ink147.xml"/><Relationship Id="rId17" Type="http://schemas.openxmlformats.org/officeDocument/2006/relationships/image" Target="../media/image115.png"/><Relationship Id="rId25" Type="http://schemas.openxmlformats.org/officeDocument/2006/relationships/image" Target="../media/image119.png"/><Relationship Id="rId33" Type="http://schemas.openxmlformats.org/officeDocument/2006/relationships/image" Target="../media/image123.png"/><Relationship Id="rId38" Type="http://schemas.openxmlformats.org/officeDocument/2006/relationships/customXml" Target="../ink/ink160.xml"/><Relationship Id="rId46" Type="http://schemas.openxmlformats.org/officeDocument/2006/relationships/customXml" Target="../ink/ink164.xml"/><Relationship Id="rId59" Type="http://schemas.openxmlformats.org/officeDocument/2006/relationships/image" Target="../media/image136.png"/><Relationship Id="rId20" Type="http://schemas.openxmlformats.org/officeDocument/2006/relationships/customXml" Target="../ink/ink151.xml"/><Relationship Id="rId41" Type="http://schemas.openxmlformats.org/officeDocument/2006/relationships/image" Target="../media/image127.png"/><Relationship Id="rId54" Type="http://schemas.openxmlformats.org/officeDocument/2006/relationships/customXml" Target="../ink/ink16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4.xml"/><Relationship Id="rId15" Type="http://schemas.openxmlformats.org/officeDocument/2006/relationships/image" Target="../media/image114.png"/><Relationship Id="rId23" Type="http://schemas.openxmlformats.org/officeDocument/2006/relationships/image" Target="../media/image118.png"/><Relationship Id="rId28" Type="http://schemas.openxmlformats.org/officeDocument/2006/relationships/customXml" Target="../ink/ink155.xml"/><Relationship Id="rId36" Type="http://schemas.openxmlformats.org/officeDocument/2006/relationships/customXml" Target="../ink/ink159.xml"/><Relationship Id="rId49" Type="http://schemas.openxmlformats.org/officeDocument/2006/relationships/image" Target="../media/image131.png"/><Relationship Id="rId57" Type="http://schemas.openxmlformats.org/officeDocument/2006/relationships/image" Target="../media/image135.png"/><Relationship Id="rId10" Type="http://schemas.openxmlformats.org/officeDocument/2006/relationships/customXml" Target="../ink/ink146.xml"/><Relationship Id="rId31" Type="http://schemas.openxmlformats.org/officeDocument/2006/relationships/image" Target="../media/image122.png"/><Relationship Id="rId44" Type="http://schemas.openxmlformats.org/officeDocument/2006/relationships/customXml" Target="../ink/ink163.xml"/><Relationship Id="rId52" Type="http://schemas.openxmlformats.org/officeDocument/2006/relationships/customXml" Target="../ink/ink1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customXml" Target="../ink/ink1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customXml" Target="../ink/ink172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5.xml"/><Relationship Id="rId117" Type="http://schemas.openxmlformats.org/officeDocument/2006/relationships/image" Target="../media/image196.png"/><Relationship Id="rId21" Type="http://schemas.openxmlformats.org/officeDocument/2006/relationships/image" Target="../media/image148.png"/><Relationship Id="rId42" Type="http://schemas.openxmlformats.org/officeDocument/2006/relationships/customXml" Target="../ink/ink193.xml"/><Relationship Id="rId47" Type="http://schemas.openxmlformats.org/officeDocument/2006/relationships/image" Target="../media/image161.png"/><Relationship Id="rId63" Type="http://schemas.openxmlformats.org/officeDocument/2006/relationships/image" Target="../media/image169.png"/><Relationship Id="rId68" Type="http://schemas.openxmlformats.org/officeDocument/2006/relationships/customXml" Target="../ink/ink206.xml"/><Relationship Id="rId84" Type="http://schemas.openxmlformats.org/officeDocument/2006/relationships/customXml" Target="../ink/ink214.xml"/><Relationship Id="rId89" Type="http://schemas.openxmlformats.org/officeDocument/2006/relationships/image" Target="../media/image182.png"/><Relationship Id="rId112" Type="http://schemas.openxmlformats.org/officeDocument/2006/relationships/customXml" Target="../ink/ink228.xml"/><Relationship Id="rId16" Type="http://schemas.openxmlformats.org/officeDocument/2006/relationships/customXml" Target="../ink/ink180.xml"/><Relationship Id="rId107" Type="http://schemas.openxmlformats.org/officeDocument/2006/relationships/image" Target="../media/image191.png"/><Relationship Id="rId11" Type="http://schemas.openxmlformats.org/officeDocument/2006/relationships/image" Target="../media/image143.png"/><Relationship Id="rId32" Type="http://schemas.openxmlformats.org/officeDocument/2006/relationships/customXml" Target="../ink/ink188.xml"/><Relationship Id="rId37" Type="http://schemas.openxmlformats.org/officeDocument/2006/relationships/image" Target="../media/image156.png"/><Relationship Id="rId53" Type="http://schemas.openxmlformats.org/officeDocument/2006/relationships/image" Target="../media/image164.png"/><Relationship Id="rId58" Type="http://schemas.openxmlformats.org/officeDocument/2006/relationships/customXml" Target="../ink/ink201.xml"/><Relationship Id="rId74" Type="http://schemas.openxmlformats.org/officeDocument/2006/relationships/customXml" Target="../ink/ink209.xml"/><Relationship Id="rId79" Type="http://schemas.openxmlformats.org/officeDocument/2006/relationships/image" Target="../media/image177.png"/><Relationship Id="rId102" Type="http://schemas.openxmlformats.org/officeDocument/2006/relationships/customXml" Target="../ink/ink223.xml"/><Relationship Id="rId123" Type="http://schemas.openxmlformats.org/officeDocument/2006/relationships/image" Target="../media/image199.png"/><Relationship Id="rId5" Type="http://schemas.openxmlformats.org/officeDocument/2006/relationships/image" Target="../media/image140.png"/><Relationship Id="rId90" Type="http://schemas.openxmlformats.org/officeDocument/2006/relationships/customXml" Target="../ink/ink217.xml"/><Relationship Id="rId95" Type="http://schemas.openxmlformats.org/officeDocument/2006/relationships/image" Target="../media/image185.png"/><Relationship Id="rId22" Type="http://schemas.openxmlformats.org/officeDocument/2006/relationships/customXml" Target="../ink/ink183.xml"/><Relationship Id="rId27" Type="http://schemas.openxmlformats.org/officeDocument/2006/relationships/image" Target="../media/image151.png"/><Relationship Id="rId43" Type="http://schemas.openxmlformats.org/officeDocument/2006/relationships/image" Target="../media/image159.png"/><Relationship Id="rId48" Type="http://schemas.openxmlformats.org/officeDocument/2006/relationships/customXml" Target="../ink/ink196.xml"/><Relationship Id="rId64" Type="http://schemas.openxmlformats.org/officeDocument/2006/relationships/customXml" Target="../ink/ink204.xml"/><Relationship Id="rId69" Type="http://schemas.openxmlformats.org/officeDocument/2006/relationships/image" Target="../media/image172.png"/><Relationship Id="rId113" Type="http://schemas.openxmlformats.org/officeDocument/2006/relationships/image" Target="../media/image194.png"/><Relationship Id="rId118" Type="http://schemas.openxmlformats.org/officeDocument/2006/relationships/customXml" Target="../ink/ink231.xml"/><Relationship Id="rId80" Type="http://schemas.openxmlformats.org/officeDocument/2006/relationships/customXml" Target="../ink/ink212.xml"/><Relationship Id="rId85" Type="http://schemas.openxmlformats.org/officeDocument/2006/relationships/image" Target="../media/image180.png"/><Relationship Id="rId12" Type="http://schemas.openxmlformats.org/officeDocument/2006/relationships/customXml" Target="../ink/ink178.xml"/><Relationship Id="rId17" Type="http://schemas.openxmlformats.org/officeDocument/2006/relationships/image" Target="../media/image146.png"/><Relationship Id="rId33" Type="http://schemas.openxmlformats.org/officeDocument/2006/relationships/image" Target="../media/image154.png"/><Relationship Id="rId38" Type="http://schemas.openxmlformats.org/officeDocument/2006/relationships/customXml" Target="../ink/ink191.xml"/><Relationship Id="rId59" Type="http://schemas.openxmlformats.org/officeDocument/2006/relationships/image" Target="../media/image167.png"/><Relationship Id="rId103" Type="http://schemas.openxmlformats.org/officeDocument/2006/relationships/image" Target="../media/image189.png"/><Relationship Id="rId108" Type="http://schemas.openxmlformats.org/officeDocument/2006/relationships/customXml" Target="../ink/ink226.xml"/><Relationship Id="rId124" Type="http://schemas.openxmlformats.org/officeDocument/2006/relationships/customXml" Target="../ink/ink234.xml"/><Relationship Id="rId54" Type="http://schemas.openxmlformats.org/officeDocument/2006/relationships/customXml" Target="../ink/ink199.xml"/><Relationship Id="rId70" Type="http://schemas.openxmlformats.org/officeDocument/2006/relationships/customXml" Target="../ink/ink207.xml"/><Relationship Id="rId75" Type="http://schemas.openxmlformats.org/officeDocument/2006/relationships/image" Target="../media/image175.png"/><Relationship Id="rId91" Type="http://schemas.openxmlformats.org/officeDocument/2006/relationships/image" Target="../media/image183.png"/><Relationship Id="rId96" Type="http://schemas.openxmlformats.org/officeDocument/2006/relationships/customXml" Target="../ink/ink22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5.xml"/><Relationship Id="rId23" Type="http://schemas.openxmlformats.org/officeDocument/2006/relationships/image" Target="../media/image149.png"/><Relationship Id="rId28" Type="http://schemas.openxmlformats.org/officeDocument/2006/relationships/customXml" Target="../ink/ink186.xml"/><Relationship Id="rId49" Type="http://schemas.openxmlformats.org/officeDocument/2006/relationships/image" Target="../media/image162.png"/><Relationship Id="rId114" Type="http://schemas.openxmlformats.org/officeDocument/2006/relationships/customXml" Target="../ink/ink229.xml"/><Relationship Id="rId119" Type="http://schemas.openxmlformats.org/officeDocument/2006/relationships/image" Target="../media/image197.png"/><Relationship Id="rId44" Type="http://schemas.openxmlformats.org/officeDocument/2006/relationships/customXml" Target="../ink/ink194.xml"/><Relationship Id="rId60" Type="http://schemas.openxmlformats.org/officeDocument/2006/relationships/customXml" Target="../ink/ink202.xml"/><Relationship Id="rId65" Type="http://schemas.openxmlformats.org/officeDocument/2006/relationships/image" Target="../media/image170.png"/><Relationship Id="rId81" Type="http://schemas.openxmlformats.org/officeDocument/2006/relationships/image" Target="../media/image178.png"/><Relationship Id="rId86" Type="http://schemas.openxmlformats.org/officeDocument/2006/relationships/customXml" Target="../ink/ink215.xml"/><Relationship Id="rId13" Type="http://schemas.openxmlformats.org/officeDocument/2006/relationships/image" Target="../media/image144.png"/><Relationship Id="rId18" Type="http://schemas.openxmlformats.org/officeDocument/2006/relationships/customXml" Target="../ink/ink181.xml"/><Relationship Id="rId39" Type="http://schemas.openxmlformats.org/officeDocument/2006/relationships/image" Target="../media/image157.png"/><Relationship Id="rId109" Type="http://schemas.openxmlformats.org/officeDocument/2006/relationships/image" Target="../media/image192.png"/><Relationship Id="rId34" Type="http://schemas.openxmlformats.org/officeDocument/2006/relationships/customXml" Target="../ink/ink189.xml"/><Relationship Id="rId50" Type="http://schemas.openxmlformats.org/officeDocument/2006/relationships/customXml" Target="../ink/ink197.xml"/><Relationship Id="rId55" Type="http://schemas.openxmlformats.org/officeDocument/2006/relationships/image" Target="../media/image165.png"/><Relationship Id="rId76" Type="http://schemas.openxmlformats.org/officeDocument/2006/relationships/customXml" Target="../ink/ink210.xml"/><Relationship Id="rId97" Type="http://schemas.openxmlformats.org/officeDocument/2006/relationships/image" Target="../media/image186.png"/><Relationship Id="rId104" Type="http://schemas.openxmlformats.org/officeDocument/2006/relationships/customXml" Target="../ink/ink224.xml"/><Relationship Id="rId120" Type="http://schemas.openxmlformats.org/officeDocument/2006/relationships/customXml" Target="../ink/ink232.xml"/><Relationship Id="rId125" Type="http://schemas.openxmlformats.org/officeDocument/2006/relationships/image" Target="../media/image200.png"/><Relationship Id="rId7" Type="http://schemas.openxmlformats.org/officeDocument/2006/relationships/image" Target="../media/image141.png"/><Relationship Id="rId71" Type="http://schemas.openxmlformats.org/officeDocument/2006/relationships/image" Target="../media/image173.png"/><Relationship Id="rId92" Type="http://schemas.openxmlformats.org/officeDocument/2006/relationships/customXml" Target="../ink/ink218.xml"/><Relationship Id="rId2" Type="http://schemas.openxmlformats.org/officeDocument/2006/relationships/customXml" Target="../ink/ink173.xml"/><Relationship Id="rId29" Type="http://schemas.openxmlformats.org/officeDocument/2006/relationships/image" Target="../media/image152.png"/><Relationship Id="rId24" Type="http://schemas.openxmlformats.org/officeDocument/2006/relationships/customXml" Target="../ink/ink184.xml"/><Relationship Id="rId40" Type="http://schemas.openxmlformats.org/officeDocument/2006/relationships/customXml" Target="../ink/ink192.xml"/><Relationship Id="rId45" Type="http://schemas.openxmlformats.org/officeDocument/2006/relationships/image" Target="../media/image160.png"/><Relationship Id="rId66" Type="http://schemas.openxmlformats.org/officeDocument/2006/relationships/customXml" Target="../ink/ink205.xml"/><Relationship Id="rId87" Type="http://schemas.openxmlformats.org/officeDocument/2006/relationships/image" Target="../media/image181.png"/><Relationship Id="rId110" Type="http://schemas.openxmlformats.org/officeDocument/2006/relationships/customXml" Target="../ink/ink227.xml"/><Relationship Id="rId115" Type="http://schemas.openxmlformats.org/officeDocument/2006/relationships/image" Target="../media/image195.png"/><Relationship Id="rId61" Type="http://schemas.openxmlformats.org/officeDocument/2006/relationships/image" Target="../media/image168.png"/><Relationship Id="rId82" Type="http://schemas.openxmlformats.org/officeDocument/2006/relationships/customXml" Target="../ink/ink213.xml"/><Relationship Id="rId19" Type="http://schemas.openxmlformats.org/officeDocument/2006/relationships/image" Target="../media/image147.png"/><Relationship Id="rId14" Type="http://schemas.openxmlformats.org/officeDocument/2006/relationships/customXml" Target="../ink/ink179.xml"/><Relationship Id="rId30" Type="http://schemas.openxmlformats.org/officeDocument/2006/relationships/customXml" Target="../ink/ink187.xml"/><Relationship Id="rId35" Type="http://schemas.openxmlformats.org/officeDocument/2006/relationships/image" Target="../media/image155.png"/><Relationship Id="rId56" Type="http://schemas.openxmlformats.org/officeDocument/2006/relationships/customXml" Target="../ink/ink200.xml"/><Relationship Id="rId77" Type="http://schemas.openxmlformats.org/officeDocument/2006/relationships/image" Target="../media/image176.png"/><Relationship Id="rId100" Type="http://schemas.openxmlformats.org/officeDocument/2006/relationships/customXml" Target="../ink/ink222.xml"/><Relationship Id="rId105" Type="http://schemas.openxmlformats.org/officeDocument/2006/relationships/image" Target="../media/image190.png"/><Relationship Id="rId126" Type="http://schemas.openxmlformats.org/officeDocument/2006/relationships/customXml" Target="../ink/ink235.xml"/><Relationship Id="rId8" Type="http://schemas.openxmlformats.org/officeDocument/2006/relationships/customXml" Target="../ink/ink176.xml"/><Relationship Id="rId51" Type="http://schemas.openxmlformats.org/officeDocument/2006/relationships/image" Target="../media/image163.png"/><Relationship Id="rId72" Type="http://schemas.openxmlformats.org/officeDocument/2006/relationships/customXml" Target="../ink/ink208.xml"/><Relationship Id="rId93" Type="http://schemas.openxmlformats.org/officeDocument/2006/relationships/image" Target="../media/image184.png"/><Relationship Id="rId98" Type="http://schemas.openxmlformats.org/officeDocument/2006/relationships/customXml" Target="../ink/ink221.xml"/><Relationship Id="rId121" Type="http://schemas.openxmlformats.org/officeDocument/2006/relationships/image" Target="../media/image198.png"/><Relationship Id="rId3" Type="http://schemas.openxmlformats.org/officeDocument/2006/relationships/image" Target="../media/image139.png"/><Relationship Id="rId25" Type="http://schemas.openxmlformats.org/officeDocument/2006/relationships/image" Target="../media/image150.png"/><Relationship Id="rId46" Type="http://schemas.openxmlformats.org/officeDocument/2006/relationships/customXml" Target="../ink/ink195.xml"/><Relationship Id="rId67" Type="http://schemas.openxmlformats.org/officeDocument/2006/relationships/image" Target="../media/image171.png"/><Relationship Id="rId116" Type="http://schemas.openxmlformats.org/officeDocument/2006/relationships/customXml" Target="../ink/ink230.xml"/><Relationship Id="rId20" Type="http://schemas.openxmlformats.org/officeDocument/2006/relationships/customXml" Target="../ink/ink182.xml"/><Relationship Id="rId41" Type="http://schemas.openxmlformats.org/officeDocument/2006/relationships/image" Target="../media/image158.png"/><Relationship Id="rId62" Type="http://schemas.openxmlformats.org/officeDocument/2006/relationships/customXml" Target="../ink/ink203.xml"/><Relationship Id="rId83" Type="http://schemas.openxmlformats.org/officeDocument/2006/relationships/image" Target="../media/image179.png"/><Relationship Id="rId88" Type="http://schemas.openxmlformats.org/officeDocument/2006/relationships/customXml" Target="../ink/ink216.xml"/><Relationship Id="rId111" Type="http://schemas.openxmlformats.org/officeDocument/2006/relationships/image" Target="../media/image193.png"/><Relationship Id="rId15" Type="http://schemas.openxmlformats.org/officeDocument/2006/relationships/image" Target="../media/image145.png"/><Relationship Id="rId36" Type="http://schemas.openxmlformats.org/officeDocument/2006/relationships/customXml" Target="../ink/ink190.xml"/><Relationship Id="rId57" Type="http://schemas.openxmlformats.org/officeDocument/2006/relationships/image" Target="../media/image166.png"/><Relationship Id="rId106" Type="http://schemas.openxmlformats.org/officeDocument/2006/relationships/customXml" Target="../ink/ink225.xml"/><Relationship Id="rId127" Type="http://schemas.openxmlformats.org/officeDocument/2006/relationships/image" Target="../media/image201.png"/><Relationship Id="rId10" Type="http://schemas.openxmlformats.org/officeDocument/2006/relationships/customXml" Target="../ink/ink177.xml"/><Relationship Id="rId31" Type="http://schemas.openxmlformats.org/officeDocument/2006/relationships/image" Target="../media/image153.png"/><Relationship Id="rId52" Type="http://schemas.openxmlformats.org/officeDocument/2006/relationships/customXml" Target="../ink/ink198.xml"/><Relationship Id="rId73" Type="http://schemas.openxmlformats.org/officeDocument/2006/relationships/image" Target="../media/image174.png"/><Relationship Id="rId78" Type="http://schemas.openxmlformats.org/officeDocument/2006/relationships/customXml" Target="../ink/ink211.xml"/><Relationship Id="rId94" Type="http://schemas.openxmlformats.org/officeDocument/2006/relationships/customXml" Target="../ink/ink219.xml"/><Relationship Id="rId99" Type="http://schemas.openxmlformats.org/officeDocument/2006/relationships/image" Target="../media/image187.png"/><Relationship Id="rId101" Type="http://schemas.openxmlformats.org/officeDocument/2006/relationships/image" Target="../media/image188.png"/><Relationship Id="rId122" Type="http://schemas.openxmlformats.org/officeDocument/2006/relationships/customXml" Target="../ink/ink233.xml"/><Relationship Id="rId4" Type="http://schemas.openxmlformats.org/officeDocument/2006/relationships/customXml" Target="../ink/ink174.xml"/><Relationship Id="rId9" Type="http://schemas.openxmlformats.org/officeDocument/2006/relationships/image" Target="../media/image14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40.png"/><Relationship Id="rId299" Type="http://schemas.openxmlformats.org/officeDocument/2006/relationships/image" Target="../media/image222.png"/><Relationship Id="rId21" Type="http://schemas.openxmlformats.org/officeDocument/2006/relationships/image" Target="../media/image1460.png"/><Relationship Id="rId63" Type="http://schemas.openxmlformats.org/officeDocument/2006/relationships/image" Target="../media/image1670.png"/><Relationship Id="rId324" Type="http://schemas.openxmlformats.org/officeDocument/2006/relationships/customXml" Target="../ink/ink338.xml"/><Relationship Id="rId366" Type="http://schemas.openxmlformats.org/officeDocument/2006/relationships/customXml" Target="../ink/ink359.xml"/><Relationship Id="rId433" Type="http://schemas.openxmlformats.org/officeDocument/2006/relationships/image" Target="../media/image298.png"/><Relationship Id="rId268" Type="http://schemas.openxmlformats.org/officeDocument/2006/relationships/customXml" Target="../ink/ink310.xml"/><Relationship Id="rId32" Type="http://schemas.openxmlformats.org/officeDocument/2006/relationships/customXml" Target="../ink/ink246.xml"/><Relationship Id="rId74" Type="http://schemas.openxmlformats.org/officeDocument/2006/relationships/customXml" Target="../ink/ink267.xml"/><Relationship Id="rId128" Type="http://schemas.openxmlformats.org/officeDocument/2006/relationships/customXml" Target="../ink/ink294.xml"/><Relationship Id="rId335" Type="http://schemas.openxmlformats.org/officeDocument/2006/relationships/image" Target="../media/image240.png"/><Relationship Id="rId377" Type="http://schemas.openxmlformats.org/officeDocument/2006/relationships/image" Target="../media/image261.png"/><Relationship Id="rId5" Type="http://schemas.openxmlformats.org/officeDocument/2006/relationships/image" Target="../media/image1380.png"/><Relationship Id="rId402" Type="http://schemas.openxmlformats.org/officeDocument/2006/relationships/customXml" Target="../ink/ink377.xml"/><Relationship Id="rId279" Type="http://schemas.openxmlformats.org/officeDocument/2006/relationships/image" Target="../media/image212.png"/><Relationship Id="rId43" Type="http://schemas.openxmlformats.org/officeDocument/2006/relationships/image" Target="../media/image1570.png"/><Relationship Id="rId139" Type="http://schemas.openxmlformats.org/officeDocument/2006/relationships/image" Target="../media/image205.png"/><Relationship Id="rId290" Type="http://schemas.openxmlformats.org/officeDocument/2006/relationships/customXml" Target="../ink/ink321.xml"/><Relationship Id="rId304" Type="http://schemas.openxmlformats.org/officeDocument/2006/relationships/customXml" Target="../ink/ink328.xml"/><Relationship Id="rId346" Type="http://schemas.openxmlformats.org/officeDocument/2006/relationships/customXml" Target="../ink/ink349.xml"/><Relationship Id="rId388" Type="http://schemas.openxmlformats.org/officeDocument/2006/relationships/customXml" Target="../ink/ink370.xml"/><Relationship Id="rId85" Type="http://schemas.openxmlformats.org/officeDocument/2006/relationships/image" Target="../media/image1780.png"/><Relationship Id="rId413" Type="http://schemas.openxmlformats.org/officeDocument/2006/relationships/image" Target="../media/image288.png"/><Relationship Id="rId108" Type="http://schemas.openxmlformats.org/officeDocument/2006/relationships/customXml" Target="../ink/ink284.xml"/><Relationship Id="rId315" Type="http://schemas.openxmlformats.org/officeDocument/2006/relationships/image" Target="../media/image230.png"/><Relationship Id="rId357" Type="http://schemas.openxmlformats.org/officeDocument/2006/relationships/image" Target="../media/image251.png"/><Relationship Id="rId54" Type="http://schemas.openxmlformats.org/officeDocument/2006/relationships/customXml" Target="../ink/ink257.xml"/><Relationship Id="rId96" Type="http://schemas.openxmlformats.org/officeDocument/2006/relationships/customXml" Target="../ink/ink278.xml"/><Relationship Id="rId399" Type="http://schemas.openxmlformats.org/officeDocument/2006/relationships/image" Target="../media/image281.png"/><Relationship Id="rId259" Type="http://schemas.openxmlformats.org/officeDocument/2006/relationships/image" Target="../media/image265.png"/><Relationship Id="rId424" Type="http://schemas.openxmlformats.org/officeDocument/2006/relationships/customXml" Target="../ink/ink388.xml"/><Relationship Id="rId23" Type="http://schemas.openxmlformats.org/officeDocument/2006/relationships/image" Target="../media/image1470.png"/><Relationship Id="rId119" Type="http://schemas.openxmlformats.org/officeDocument/2006/relationships/image" Target="../media/image1950.png"/><Relationship Id="rId270" Type="http://schemas.openxmlformats.org/officeDocument/2006/relationships/customXml" Target="../ink/ink311.xml"/><Relationship Id="rId326" Type="http://schemas.openxmlformats.org/officeDocument/2006/relationships/customXml" Target="../ink/ink339.xml"/><Relationship Id="rId65" Type="http://schemas.openxmlformats.org/officeDocument/2006/relationships/image" Target="../media/image1680.png"/><Relationship Id="rId130" Type="http://schemas.openxmlformats.org/officeDocument/2006/relationships/customXml" Target="../ink/ink295.xml"/><Relationship Id="rId368" Type="http://schemas.openxmlformats.org/officeDocument/2006/relationships/customXml" Target="../ink/ink360.xml"/><Relationship Id="rId435" Type="http://schemas.openxmlformats.org/officeDocument/2006/relationships/image" Target="../media/image299.png"/><Relationship Id="rId109" Type="http://schemas.openxmlformats.org/officeDocument/2006/relationships/image" Target="../media/image1900.png"/><Relationship Id="rId260" Type="http://schemas.openxmlformats.org/officeDocument/2006/relationships/customXml" Target="../ink/ink307.xml"/><Relationship Id="rId281" Type="http://schemas.openxmlformats.org/officeDocument/2006/relationships/image" Target="../media/image213.png"/><Relationship Id="rId316" Type="http://schemas.openxmlformats.org/officeDocument/2006/relationships/customXml" Target="../ink/ink334.xml"/><Relationship Id="rId337" Type="http://schemas.openxmlformats.org/officeDocument/2006/relationships/image" Target="../media/image241.png"/><Relationship Id="rId34" Type="http://schemas.openxmlformats.org/officeDocument/2006/relationships/customXml" Target="../ink/ink247.xml"/><Relationship Id="rId55" Type="http://schemas.openxmlformats.org/officeDocument/2006/relationships/image" Target="../media/image1630.png"/><Relationship Id="rId76" Type="http://schemas.openxmlformats.org/officeDocument/2006/relationships/customXml" Target="../ink/ink268.xml"/><Relationship Id="rId97" Type="http://schemas.openxmlformats.org/officeDocument/2006/relationships/image" Target="../media/image1840.png"/><Relationship Id="rId120" Type="http://schemas.openxmlformats.org/officeDocument/2006/relationships/customXml" Target="../ink/ink290.xml"/><Relationship Id="rId141" Type="http://schemas.openxmlformats.org/officeDocument/2006/relationships/image" Target="../media/image206.png"/><Relationship Id="rId358" Type="http://schemas.openxmlformats.org/officeDocument/2006/relationships/customXml" Target="../ink/ink355.xml"/><Relationship Id="rId379" Type="http://schemas.openxmlformats.org/officeDocument/2006/relationships/image" Target="../media/image262.png"/><Relationship Id="rId390" Type="http://schemas.openxmlformats.org/officeDocument/2006/relationships/customXml" Target="../ink/ink371.xml"/><Relationship Id="rId404" Type="http://schemas.openxmlformats.org/officeDocument/2006/relationships/customXml" Target="../ink/ink378.xml"/><Relationship Id="rId425" Type="http://schemas.openxmlformats.org/officeDocument/2006/relationships/image" Target="../media/image294.png"/><Relationship Id="rId271" Type="http://schemas.openxmlformats.org/officeDocument/2006/relationships/image" Target="../media/image271.png"/><Relationship Id="rId292" Type="http://schemas.openxmlformats.org/officeDocument/2006/relationships/customXml" Target="../ink/ink322.xml"/><Relationship Id="rId306" Type="http://schemas.openxmlformats.org/officeDocument/2006/relationships/customXml" Target="../ink/ink329.xml"/><Relationship Id="rId24" Type="http://schemas.openxmlformats.org/officeDocument/2006/relationships/customXml" Target="../ink/ink244.xml"/><Relationship Id="rId45" Type="http://schemas.openxmlformats.org/officeDocument/2006/relationships/image" Target="../media/image1580.png"/><Relationship Id="rId66" Type="http://schemas.openxmlformats.org/officeDocument/2006/relationships/customXml" Target="../ink/ink263.xml"/><Relationship Id="rId87" Type="http://schemas.openxmlformats.org/officeDocument/2006/relationships/image" Target="../media/image1790.png"/><Relationship Id="rId110" Type="http://schemas.openxmlformats.org/officeDocument/2006/relationships/customXml" Target="../ink/ink285.xml"/><Relationship Id="rId131" Type="http://schemas.openxmlformats.org/officeDocument/2006/relationships/image" Target="../media/image2010.png"/><Relationship Id="rId327" Type="http://schemas.openxmlformats.org/officeDocument/2006/relationships/image" Target="../media/image236.png"/><Relationship Id="rId348" Type="http://schemas.openxmlformats.org/officeDocument/2006/relationships/customXml" Target="../ink/ink350.xml"/><Relationship Id="rId369" Type="http://schemas.openxmlformats.org/officeDocument/2006/relationships/image" Target="../media/image257.png"/><Relationship Id="rId380" Type="http://schemas.openxmlformats.org/officeDocument/2006/relationships/customXml" Target="../ink/ink366.xml"/><Relationship Id="rId415" Type="http://schemas.openxmlformats.org/officeDocument/2006/relationships/image" Target="../media/image289.png"/><Relationship Id="rId35" Type="http://schemas.openxmlformats.org/officeDocument/2006/relationships/image" Target="../media/image1530.png"/><Relationship Id="rId56" Type="http://schemas.openxmlformats.org/officeDocument/2006/relationships/customXml" Target="../ink/ink258.xml"/><Relationship Id="rId77" Type="http://schemas.openxmlformats.org/officeDocument/2006/relationships/image" Target="../media/image1740.png"/><Relationship Id="rId100" Type="http://schemas.openxmlformats.org/officeDocument/2006/relationships/customXml" Target="../ink/ink280.xml"/><Relationship Id="rId282" Type="http://schemas.openxmlformats.org/officeDocument/2006/relationships/customXml" Target="../ink/ink317.xml"/><Relationship Id="rId317" Type="http://schemas.openxmlformats.org/officeDocument/2006/relationships/image" Target="../media/image231.png"/><Relationship Id="rId338" Type="http://schemas.openxmlformats.org/officeDocument/2006/relationships/customXml" Target="../ink/ink345.xml"/><Relationship Id="rId359" Type="http://schemas.openxmlformats.org/officeDocument/2006/relationships/image" Target="../media/image252.png"/><Relationship Id="rId98" Type="http://schemas.openxmlformats.org/officeDocument/2006/relationships/customXml" Target="../ink/ink279.xml"/><Relationship Id="rId121" Type="http://schemas.openxmlformats.org/officeDocument/2006/relationships/image" Target="../media/image1960.png"/><Relationship Id="rId142" Type="http://schemas.openxmlformats.org/officeDocument/2006/relationships/customXml" Target="../ink/ink301.xml"/><Relationship Id="rId370" Type="http://schemas.openxmlformats.org/officeDocument/2006/relationships/customXml" Target="../ink/ink361.xml"/><Relationship Id="rId391" Type="http://schemas.openxmlformats.org/officeDocument/2006/relationships/image" Target="../media/image277.png"/><Relationship Id="rId405" Type="http://schemas.openxmlformats.org/officeDocument/2006/relationships/image" Target="../media/image284.png"/><Relationship Id="rId426" Type="http://schemas.openxmlformats.org/officeDocument/2006/relationships/customXml" Target="../ink/ink389.xml"/><Relationship Id="rId46" Type="http://schemas.openxmlformats.org/officeDocument/2006/relationships/customXml" Target="../ink/ink253.xml"/><Relationship Id="rId67" Type="http://schemas.openxmlformats.org/officeDocument/2006/relationships/image" Target="../media/image1690.png"/><Relationship Id="rId272" Type="http://schemas.openxmlformats.org/officeDocument/2006/relationships/customXml" Target="../ink/ink312.xml"/><Relationship Id="rId293" Type="http://schemas.openxmlformats.org/officeDocument/2006/relationships/image" Target="../media/image219.png"/><Relationship Id="rId307" Type="http://schemas.openxmlformats.org/officeDocument/2006/relationships/image" Target="../media/image226.png"/><Relationship Id="rId328" Type="http://schemas.openxmlformats.org/officeDocument/2006/relationships/customXml" Target="../ink/ink340.xml"/><Relationship Id="rId349" Type="http://schemas.openxmlformats.org/officeDocument/2006/relationships/image" Target="../media/image247.png"/><Relationship Id="rId88" Type="http://schemas.openxmlformats.org/officeDocument/2006/relationships/customXml" Target="../ink/ink274.xml"/><Relationship Id="rId111" Type="http://schemas.openxmlformats.org/officeDocument/2006/relationships/image" Target="../media/image1910.png"/><Relationship Id="rId132" Type="http://schemas.openxmlformats.org/officeDocument/2006/relationships/customXml" Target="../ink/ink296.xml"/><Relationship Id="rId360" Type="http://schemas.openxmlformats.org/officeDocument/2006/relationships/customXml" Target="../ink/ink356.xml"/><Relationship Id="rId381" Type="http://schemas.openxmlformats.org/officeDocument/2006/relationships/image" Target="../media/image266.png"/><Relationship Id="rId416" Type="http://schemas.openxmlformats.org/officeDocument/2006/relationships/customXml" Target="../ink/ink384.xml"/><Relationship Id="rId15" Type="http://schemas.openxmlformats.org/officeDocument/2006/relationships/image" Target="../media/image1430.png"/><Relationship Id="rId36" Type="http://schemas.openxmlformats.org/officeDocument/2006/relationships/customXml" Target="../ink/ink248.xml"/><Relationship Id="rId57" Type="http://schemas.openxmlformats.org/officeDocument/2006/relationships/image" Target="../media/image1640.png"/><Relationship Id="rId283" Type="http://schemas.openxmlformats.org/officeDocument/2006/relationships/image" Target="../media/image214.png"/><Relationship Id="rId318" Type="http://schemas.openxmlformats.org/officeDocument/2006/relationships/customXml" Target="../ink/ink335.xml"/><Relationship Id="rId339" Type="http://schemas.openxmlformats.org/officeDocument/2006/relationships/image" Target="../media/image242.png"/><Relationship Id="rId78" Type="http://schemas.openxmlformats.org/officeDocument/2006/relationships/customXml" Target="../ink/ink269.xml"/><Relationship Id="rId99" Type="http://schemas.openxmlformats.org/officeDocument/2006/relationships/image" Target="../media/image1850.png"/><Relationship Id="rId101" Type="http://schemas.openxmlformats.org/officeDocument/2006/relationships/image" Target="../media/image1860.png"/><Relationship Id="rId122" Type="http://schemas.openxmlformats.org/officeDocument/2006/relationships/customXml" Target="../ink/ink291.xml"/><Relationship Id="rId143" Type="http://schemas.openxmlformats.org/officeDocument/2006/relationships/image" Target="../media/image207.png"/><Relationship Id="rId350" Type="http://schemas.openxmlformats.org/officeDocument/2006/relationships/customXml" Target="../ink/ink351.xml"/><Relationship Id="rId371" Type="http://schemas.openxmlformats.org/officeDocument/2006/relationships/image" Target="../media/image258.png"/><Relationship Id="rId406" Type="http://schemas.openxmlformats.org/officeDocument/2006/relationships/customXml" Target="../ink/ink379.xml"/><Relationship Id="rId9" Type="http://schemas.openxmlformats.org/officeDocument/2006/relationships/image" Target="../media/image1400.png"/><Relationship Id="rId392" Type="http://schemas.openxmlformats.org/officeDocument/2006/relationships/customXml" Target="../ink/ink372.xml"/><Relationship Id="rId427" Type="http://schemas.openxmlformats.org/officeDocument/2006/relationships/image" Target="../media/image295.png"/><Relationship Id="rId273" Type="http://schemas.openxmlformats.org/officeDocument/2006/relationships/image" Target="../media/image272.png"/><Relationship Id="rId294" Type="http://schemas.openxmlformats.org/officeDocument/2006/relationships/customXml" Target="../ink/ink323.xml"/><Relationship Id="rId308" Type="http://schemas.openxmlformats.org/officeDocument/2006/relationships/customXml" Target="../ink/ink330.xml"/><Relationship Id="rId329" Type="http://schemas.openxmlformats.org/officeDocument/2006/relationships/image" Target="../media/image237.png"/><Relationship Id="rId47" Type="http://schemas.openxmlformats.org/officeDocument/2006/relationships/image" Target="../media/image1590.png"/><Relationship Id="rId68" Type="http://schemas.openxmlformats.org/officeDocument/2006/relationships/customXml" Target="../ink/ink264.xml"/><Relationship Id="rId89" Type="http://schemas.openxmlformats.org/officeDocument/2006/relationships/image" Target="../media/image1800.png"/><Relationship Id="rId112" Type="http://schemas.openxmlformats.org/officeDocument/2006/relationships/customXml" Target="../ink/ink286.xml"/><Relationship Id="rId133" Type="http://schemas.openxmlformats.org/officeDocument/2006/relationships/image" Target="../media/image202.png"/><Relationship Id="rId340" Type="http://schemas.openxmlformats.org/officeDocument/2006/relationships/customXml" Target="../ink/ink346.xml"/><Relationship Id="rId361" Type="http://schemas.openxmlformats.org/officeDocument/2006/relationships/image" Target="../media/image253.png"/><Relationship Id="rId382" Type="http://schemas.openxmlformats.org/officeDocument/2006/relationships/customXml" Target="../ink/ink367.xml"/><Relationship Id="rId417" Type="http://schemas.openxmlformats.org/officeDocument/2006/relationships/image" Target="../media/image290.png"/><Relationship Id="rId16" Type="http://schemas.openxmlformats.org/officeDocument/2006/relationships/customXml" Target="../ink/ink240.xml"/><Relationship Id="rId263" Type="http://schemas.openxmlformats.org/officeDocument/2006/relationships/image" Target="../media/image267.png"/><Relationship Id="rId284" Type="http://schemas.openxmlformats.org/officeDocument/2006/relationships/customXml" Target="../ink/ink318.xml"/><Relationship Id="rId319" Type="http://schemas.openxmlformats.org/officeDocument/2006/relationships/image" Target="../media/image232.png"/><Relationship Id="rId37" Type="http://schemas.openxmlformats.org/officeDocument/2006/relationships/image" Target="../media/image1540.png"/><Relationship Id="rId58" Type="http://schemas.openxmlformats.org/officeDocument/2006/relationships/customXml" Target="../ink/ink259.xml"/><Relationship Id="rId79" Type="http://schemas.openxmlformats.org/officeDocument/2006/relationships/image" Target="../media/image1750.png"/><Relationship Id="rId102" Type="http://schemas.openxmlformats.org/officeDocument/2006/relationships/customXml" Target="../ink/ink281.xml"/><Relationship Id="rId123" Type="http://schemas.openxmlformats.org/officeDocument/2006/relationships/image" Target="../media/image1970.png"/><Relationship Id="rId144" Type="http://schemas.openxmlformats.org/officeDocument/2006/relationships/customXml" Target="../ink/ink302.xml"/><Relationship Id="rId330" Type="http://schemas.openxmlformats.org/officeDocument/2006/relationships/customXml" Target="../ink/ink341.xml"/><Relationship Id="rId90" Type="http://schemas.openxmlformats.org/officeDocument/2006/relationships/customXml" Target="../ink/ink275.xml"/><Relationship Id="rId351" Type="http://schemas.openxmlformats.org/officeDocument/2006/relationships/image" Target="../media/image248.png"/><Relationship Id="rId372" Type="http://schemas.openxmlformats.org/officeDocument/2006/relationships/customXml" Target="../ink/ink362.xml"/><Relationship Id="rId393" Type="http://schemas.openxmlformats.org/officeDocument/2006/relationships/image" Target="../media/image278.png"/><Relationship Id="rId407" Type="http://schemas.openxmlformats.org/officeDocument/2006/relationships/image" Target="../media/image285.png"/><Relationship Id="rId428" Type="http://schemas.openxmlformats.org/officeDocument/2006/relationships/customXml" Target="../ink/ink390.xml"/><Relationship Id="rId274" Type="http://schemas.openxmlformats.org/officeDocument/2006/relationships/customXml" Target="../ink/ink313.xml"/><Relationship Id="rId295" Type="http://schemas.openxmlformats.org/officeDocument/2006/relationships/image" Target="../media/image220.png"/><Relationship Id="rId309" Type="http://schemas.openxmlformats.org/officeDocument/2006/relationships/image" Target="../media/image227.png"/><Relationship Id="rId48" Type="http://schemas.openxmlformats.org/officeDocument/2006/relationships/customXml" Target="../ink/ink254.xml"/><Relationship Id="rId69" Type="http://schemas.openxmlformats.org/officeDocument/2006/relationships/image" Target="../media/image1700.png"/><Relationship Id="rId113" Type="http://schemas.openxmlformats.org/officeDocument/2006/relationships/image" Target="../media/image1920.png"/><Relationship Id="rId134" Type="http://schemas.openxmlformats.org/officeDocument/2006/relationships/customXml" Target="../ink/ink297.xml"/><Relationship Id="rId320" Type="http://schemas.openxmlformats.org/officeDocument/2006/relationships/customXml" Target="../ink/ink336.xml"/><Relationship Id="rId80" Type="http://schemas.openxmlformats.org/officeDocument/2006/relationships/customXml" Target="../ink/ink270.xml"/><Relationship Id="rId341" Type="http://schemas.openxmlformats.org/officeDocument/2006/relationships/image" Target="../media/image243.png"/><Relationship Id="rId362" Type="http://schemas.openxmlformats.org/officeDocument/2006/relationships/customXml" Target="../ink/ink357.xml"/><Relationship Id="rId383" Type="http://schemas.openxmlformats.org/officeDocument/2006/relationships/image" Target="../media/image273.png"/><Relationship Id="rId418" Type="http://schemas.openxmlformats.org/officeDocument/2006/relationships/customXml" Target="../ink/ink385.xml"/><Relationship Id="rId264" Type="http://schemas.openxmlformats.org/officeDocument/2006/relationships/customXml" Target="../ink/ink308.xml"/><Relationship Id="rId285" Type="http://schemas.openxmlformats.org/officeDocument/2006/relationships/image" Target="../media/image215.png"/><Relationship Id="rId17" Type="http://schemas.openxmlformats.org/officeDocument/2006/relationships/image" Target="../media/image1440.png"/><Relationship Id="rId38" Type="http://schemas.openxmlformats.org/officeDocument/2006/relationships/customXml" Target="../ink/ink249.xml"/><Relationship Id="rId59" Type="http://schemas.openxmlformats.org/officeDocument/2006/relationships/image" Target="../media/image1650.png"/><Relationship Id="rId103" Type="http://schemas.openxmlformats.org/officeDocument/2006/relationships/image" Target="../media/image1870.png"/><Relationship Id="rId124" Type="http://schemas.openxmlformats.org/officeDocument/2006/relationships/customXml" Target="../ink/ink292.xml"/><Relationship Id="rId310" Type="http://schemas.openxmlformats.org/officeDocument/2006/relationships/customXml" Target="../ink/ink331.xml"/><Relationship Id="rId70" Type="http://schemas.openxmlformats.org/officeDocument/2006/relationships/customXml" Target="../ink/ink265.xml"/><Relationship Id="rId91" Type="http://schemas.openxmlformats.org/officeDocument/2006/relationships/image" Target="../media/image1810.png"/><Relationship Id="rId145" Type="http://schemas.openxmlformats.org/officeDocument/2006/relationships/image" Target="../media/image208.png"/><Relationship Id="rId331" Type="http://schemas.openxmlformats.org/officeDocument/2006/relationships/image" Target="../media/image238.png"/><Relationship Id="rId352" Type="http://schemas.openxmlformats.org/officeDocument/2006/relationships/customXml" Target="../ink/ink352.xml"/><Relationship Id="rId373" Type="http://schemas.openxmlformats.org/officeDocument/2006/relationships/image" Target="../media/image259.png"/><Relationship Id="rId394" Type="http://schemas.openxmlformats.org/officeDocument/2006/relationships/customXml" Target="../ink/ink373.xml"/><Relationship Id="rId408" Type="http://schemas.openxmlformats.org/officeDocument/2006/relationships/customXml" Target="../ink/ink380.xml"/><Relationship Id="rId429" Type="http://schemas.openxmlformats.org/officeDocument/2006/relationships/image" Target="../media/image296.png"/><Relationship Id="rId1" Type="http://schemas.openxmlformats.org/officeDocument/2006/relationships/slideLayout" Target="../slideLayouts/slideLayout2.xml"/><Relationship Id="rId49" Type="http://schemas.openxmlformats.org/officeDocument/2006/relationships/image" Target="../media/image1600.png"/><Relationship Id="rId114" Type="http://schemas.openxmlformats.org/officeDocument/2006/relationships/customXml" Target="../ink/ink287.xml"/><Relationship Id="rId275" Type="http://schemas.openxmlformats.org/officeDocument/2006/relationships/image" Target="../media/image210.png"/><Relationship Id="rId296" Type="http://schemas.openxmlformats.org/officeDocument/2006/relationships/customXml" Target="../ink/ink324.xml"/><Relationship Id="rId300" Type="http://schemas.openxmlformats.org/officeDocument/2006/relationships/customXml" Target="../ink/ink326.xml"/><Relationship Id="rId60" Type="http://schemas.openxmlformats.org/officeDocument/2006/relationships/customXml" Target="../ink/ink260.xml"/><Relationship Id="rId81" Type="http://schemas.openxmlformats.org/officeDocument/2006/relationships/image" Target="../media/image1760.png"/><Relationship Id="rId135" Type="http://schemas.openxmlformats.org/officeDocument/2006/relationships/image" Target="../media/image203.png"/><Relationship Id="rId321" Type="http://schemas.openxmlformats.org/officeDocument/2006/relationships/image" Target="../media/image233.png"/><Relationship Id="rId342" Type="http://schemas.openxmlformats.org/officeDocument/2006/relationships/customXml" Target="../ink/ink347.xml"/><Relationship Id="rId363" Type="http://schemas.openxmlformats.org/officeDocument/2006/relationships/image" Target="../media/image254.png"/><Relationship Id="rId384" Type="http://schemas.openxmlformats.org/officeDocument/2006/relationships/customXml" Target="../ink/ink368.xml"/><Relationship Id="rId419" Type="http://schemas.openxmlformats.org/officeDocument/2006/relationships/image" Target="../media/image291.png"/><Relationship Id="rId430" Type="http://schemas.openxmlformats.org/officeDocument/2006/relationships/customXml" Target="../ink/ink391.xml"/><Relationship Id="rId18" Type="http://schemas.openxmlformats.org/officeDocument/2006/relationships/customXml" Target="../ink/ink241.xml"/><Relationship Id="rId39" Type="http://schemas.openxmlformats.org/officeDocument/2006/relationships/image" Target="../media/image1550.png"/><Relationship Id="rId265" Type="http://schemas.openxmlformats.org/officeDocument/2006/relationships/image" Target="../media/image268.png"/><Relationship Id="rId286" Type="http://schemas.openxmlformats.org/officeDocument/2006/relationships/customXml" Target="../ink/ink319.xml"/><Relationship Id="rId50" Type="http://schemas.openxmlformats.org/officeDocument/2006/relationships/customXml" Target="../ink/ink255.xml"/><Relationship Id="rId104" Type="http://schemas.openxmlformats.org/officeDocument/2006/relationships/customXml" Target="../ink/ink282.xml"/><Relationship Id="rId125" Type="http://schemas.openxmlformats.org/officeDocument/2006/relationships/image" Target="../media/image1980.png"/><Relationship Id="rId146" Type="http://schemas.openxmlformats.org/officeDocument/2006/relationships/customXml" Target="../ink/ink303.xml"/><Relationship Id="rId311" Type="http://schemas.openxmlformats.org/officeDocument/2006/relationships/image" Target="../media/image228.png"/><Relationship Id="rId332" Type="http://schemas.openxmlformats.org/officeDocument/2006/relationships/customXml" Target="../ink/ink342.xml"/><Relationship Id="rId353" Type="http://schemas.openxmlformats.org/officeDocument/2006/relationships/image" Target="../media/image249.png"/><Relationship Id="rId374" Type="http://schemas.openxmlformats.org/officeDocument/2006/relationships/customXml" Target="../ink/ink363.xml"/><Relationship Id="rId395" Type="http://schemas.openxmlformats.org/officeDocument/2006/relationships/image" Target="../media/image279.png"/><Relationship Id="rId409" Type="http://schemas.openxmlformats.org/officeDocument/2006/relationships/image" Target="../media/image286.png"/><Relationship Id="rId71" Type="http://schemas.openxmlformats.org/officeDocument/2006/relationships/image" Target="../media/image1710.png"/><Relationship Id="rId92" Type="http://schemas.openxmlformats.org/officeDocument/2006/relationships/customXml" Target="../ink/ink276.xml"/><Relationship Id="rId420" Type="http://schemas.openxmlformats.org/officeDocument/2006/relationships/customXml" Target="../ink/ink386.xml"/><Relationship Id="rId2" Type="http://schemas.openxmlformats.org/officeDocument/2006/relationships/customXml" Target="../ink/ink236.xml"/><Relationship Id="rId29" Type="http://schemas.openxmlformats.org/officeDocument/2006/relationships/image" Target="../media/image1500.png"/><Relationship Id="rId255" Type="http://schemas.openxmlformats.org/officeDocument/2006/relationships/image" Target="../media/image263.png"/><Relationship Id="rId276" Type="http://schemas.openxmlformats.org/officeDocument/2006/relationships/customXml" Target="../ink/ink314.xml"/><Relationship Id="rId297" Type="http://schemas.openxmlformats.org/officeDocument/2006/relationships/image" Target="../media/image221.png"/><Relationship Id="rId40" Type="http://schemas.openxmlformats.org/officeDocument/2006/relationships/customXml" Target="../ink/ink250.xml"/><Relationship Id="rId115" Type="http://schemas.openxmlformats.org/officeDocument/2006/relationships/image" Target="../media/image1930.png"/><Relationship Id="rId136" Type="http://schemas.openxmlformats.org/officeDocument/2006/relationships/customXml" Target="../ink/ink298.xml"/><Relationship Id="rId301" Type="http://schemas.openxmlformats.org/officeDocument/2006/relationships/image" Target="../media/image223.png"/><Relationship Id="rId322" Type="http://schemas.openxmlformats.org/officeDocument/2006/relationships/customXml" Target="../ink/ink337.xml"/><Relationship Id="rId343" Type="http://schemas.openxmlformats.org/officeDocument/2006/relationships/image" Target="../media/image244.png"/><Relationship Id="rId364" Type="http://schemas.openxmlformats.org/officeDocument/2006/relationships/customXml" Target="../ink/ink358.xml"/><Relationship Id="rId61" Type="http://schemas.openxmlformats.org/officeDocument/2006/relationships/image" Target="../media/image1660.png"/><Relationship Id="rId82" Type="http://schemas.openxmlformats.org/officeDocument/2006/relationships/customXml" Target="../ink/ink271.xml"/><Relationship Id="rId385" Type="http://schemas.openxmlformats.org/officeDocument/2006/relationships/image" Target="../media/image274.png"/><Relationship Id="rId19" Type="http://schemas.openxmlformats.org/officeDocument/2006/relationships/image" Target="../media/image1450.png"/><Relationship Id="rId266" Type="http://schemas.openxmlformats.org/officeDocument/2006/relationships/customXml" Target="../ink/ink309.xml"/><Relationship Id="rId287" Type="http://schemas.openxmlformats.org/officeDocument/2006/relationships/image" Target="../media/image216.png"/><Relationship Id="rId410" Type="http://schemas.openxmlformats.org/officeDocument/2006/relationships/customXml" Target="../ink/ink381.xml"/><Relationship Id="rId431" Type="http://schemas.openxmlformats.org/officeDocument/2006/relationships/image" Target="../media/image297.png"/><Relationship Id="rId30" Type="http://schemas.openxmlformats.org/officeDocument/2006/relationships/customXml" Target="../ink/ink245.xml"/><Relationship Id="rId105" Type="http://schemas.openxmlformats.org/officeDocument/2006/relationships/image" Target="../media/image1880.png"/><Relationship Id="rId126" Type="http://schemas.openxmlformats.org/officeDocument/2006/relationships/customXml" Target="../ink/ink293.xml"/><Relationship Id="rId147" Type="http://schemas.openxmlformats.org/officeDocument/2006/relationships/image" Target="../media/image209.png"/><Relationship Id="rId312" Type="http://schemas.openxmlformats.org/officeDocument/2006/relationships/customXml" Target="../ink/ink332.xml"/><Relationship Id="rId333" Type="http://schemas.openxmlformats.org/officeDocument/2006/relationships/image" Target="../media/image239.png"/><Relationship Id="rId354" Type="http://schemas.openxmlformats.org/officeDocument/2006/relationships/customXml" Target="../ink/ink353.xml"/><Relationship Id="rId51" Type="http://schemas.openxmlformats.org/officeDocument/2006/relationships/image" Target="../media/image1610.png"/><Relationship Id="rId72" Type="http://schemas.openxmlformats.org/officeDocument/2006/relationships/customXml" Target="../ink/ink266.xml"/><Relationship Id="rId93" Type="http://schemas.openxmlformats.org/officeDocument/2006/relationships/image" Target="../media/image1820.png"/><Relationship Id="rId375" Type="http://schemas.openxmlformats.org/officeDocument/2006/relationships/image" Target="../media/image260.png"/><Relationship Id="rId396" Type="http://schemas.openxmlformats.org/officeDocument/2006/relationships/customXml" Target="../ink/ink374.xml"/><Relationship Id="rId3" Type="http://schemas.openxmlformats.org/officeDocument/2006/relationships/image" Target="../media/image1370.png"/><Relationship Id="rId256" Type="http://schemas.openxmlformats.org/officeDocument/2006/relationships/customXml" Target="../ink/ink305.xml"/><Relationship Id="rId277" Type="http://schemas.openxmlformats.org/officeDocument/2006/relationships/image" Target="../media/image211.png"/><Relationship Id="rId298" Type="http://schemas.openxmlformats.org/officeDocument/2006/relationships/customXml" Target="../ink/ink325.xml"/><Relationship Id="rId400" Type="http://schemas.openxmlformats.org/officeDocument/2006/relationships/customXml" Target="../ink/ink376.xml"/><Relationship Id="rId421" Type="http://schemas.openxmlformats.org/officeDocument/2006/relationships/image" Target="../media/image292.png"/><Relationship Id="rId116" Type="http://schemas.openxmlformats.org/officeDocument/2006/relationships/customXml" Target="../ink/ink288.xml"/><Relationship Id="rId137" Type="http://schemas.openxmlformats.org/officeDocument/2006/relationships/image" Target="../media/image204.png"/><Relationship Id="rId302" Type="http://schemas.openxmlformats.org/officeDocument/2006/relationships/customXml" Target="../ink/ink327.xml"/><Relationship Id="rId323" Type="http://schemas.openxmlformats.org/officeDocument/2006/relationships/image" Target="../media/image234.png"/><Relationship Id="rId344" Type="http://schemas.openxmlformats.org/officeDocument/2006/relationships/customXml" Target="../ink/ink348.xml"/><Relationship Id="rId20" Type="http://schemas.openxmlformats.org/officeDocument/2006/relationships/customXml" Target="../ink/ink242.xml"/><Relationship Id="rId41" Type="http://schemas.openxmlformats.org/officeDocument/2006/relationships/image" Target="../media/image1560.png"/><Relationship Id="rId62" Type="http://schemas.openxmlformats.org/officeDocument/2006/relationships/customXml" Target="../ink/ink261.xml"/><Relationship Id="rId83" Type="http://schemas.openxmlformats.org/officeDocument/2006/relationships/image" Target="../media/image1770.png"/><Relationship Id="rId365" Type="http://schemas.openxmlformats.org/officeDocument/2006/relationships/image" Target="../media/image255.png"/><Relationship Id="rId386" Type="http://schemas.openxmlformats.org/officeDocument/2006/relationships/customXml" Target="../ink/ink369.xml"/><Relationship Id="rId267" Type="http://schemas.openxmlformats.org/officeDocument/2006/relationships/image" Target="../media/image269.png"/><Relationship Id="rId288" Type="http://schemas.openxmlformats.org/officeDocument/2006/relationships/customXml" Target="../ink/ink320.xml"/><Relationship Id="rId411" Type="http://schemas.openxmlformats.org/officeDocument/2006/relationships/image" Target="../media/image287.png"/><Relationship Id="rId432" Type="http://schemas.openxmlformats.org/officeDocument/2006/relationships/customXml" Target="../ink/ink392.xml"/><Relationship Id="rId106" Type="http://schemas.openxmlformats.org/officeDocument/2006/relationships/customXml" Target="../ink/ink283.xml"/><Relationship Id="rId127" Type="http://schemas.openxmlformats.org/officeDocument/2006/relationships/image" Target="../media/image1990.png"/><Relationship Id="rId313" Type="http://schemas.openxmlformats.org/officeDocument/2006/relationships/image" Target="../media/image229.png"/><Relationship Id="rId10" Type="http://schemas.openxmlformats.org/officeDocument/2006/relationships/customXml" Target="../ink/ink239.xml"/><Relationship Id="rId31" Type="http://schemas.openxmlformats.org/officeDocument/2006/relationships/image" Target="../media/image1510.png"/><Relationship Id="rId52" Type="http://schemas.openxmlformats.org/officeDocument/2006/relationships/customXml" Target="../ink/ink256.xml"/><Relationship Id="rId73" Type="http://schemas.openxmlformats.org/officeDocument/2006/relationships/image" Target="../media/image1720.png"/><Relationship Id="rId94" Type="http://schemas.openxmlformats.org/officeDocument/2006/relationships/customXml" Target="../ink/ink277.xml"/><Relationship Id="rId148" Type="http://schemas.openxmlformats.org/officeDocument/2006/relationships/customXml" Target="../ink/ink304.xml"/><Relationship Id="rId334" Type="http://schemas.openxmlformats.org/officeDocument/2006/relationships/customXml" Target="../ink/ink343.xml"/><Relationship Id="rId355" Type="http://schemas.openxmlformats.org/officeDocument/2006/relationships/image" Target="../media/image250.png"/><Relationship Id="rId376" Type="http://schemas.openxmlformats.org/officeDocument/2006/relationships/customXml" Target="../ink/ink364.xml"/><Relationship Id="rId397" Type="http://schemas.openxmlformats.org/officeDocument/2006/relationships/image" Target="../media/image280.png"/><Relationship Id="rId4" Type="http://schemas.openxmlformats.org/officeDocument/2006/relationships/customXml" Target="../ink/ink237.xml"/><Relationship Id="rId257" Type="http://schemas.openxmlformats.org/officeDocument/2006/relationships/image" Target="../media/image264.png"/><Relationship Id="rId278" Type="http://schemas.openxmlformats.org/officeDocument/2006/relationships/customXml" Target="../ink/ink315.xml"/><Relationship Id="rId401" Type="http://schemas.openxmlformats.org/officeDocument/2006/relationships/image" Target="../media/image282.png"/><Relationship Id="rId422" Type="http://schemas.openxmlformats.org/officeDocument/2006/relationships/customXml" Target="../ink/ink387.xml"/><Relationship Id="rId303" Type="http://schemas.openxmlformats.org/officeDocument/2006/relationships/image" Target="../media/image224.png"/><Relationship Id="rId42" Type="http://schemas.openxmlformats.org/officeDocument/2006/relationships/customXml" Target="../ink/ink251.xml"/><Relationship Id="rId84" Type="http://schemas.openxmlformats.org/officeDocument/2006/relationships/customXml" Target="../ink/ink272.xml"/><Relationship Id="rId138" Type="http://schemas.openxmlformats.org/officeDocument/2006/relationships/customXml" Target="../ink/ink299.xml"/><Relationship Id="rId345" Type="http://schemas.openxmlformats.org/officeDocument/2006/relationships/image" Target="../media/image245.png"/><Relationship Id="rId387" Type="http://schemas.openxmlformats.org/officeDocument/2006/relationships/image" Target="../media/image275.png"/><Relationship Id="rId412" Type="http://schemas.openxmlformats.org/officeDocument/2006/relationships/customXml" Target="../ink/ink382.xml"/><Relationship Id="rId107" Type="http://schemas.openxmlformats.org/officeDocument/2006/relationships/image" Target="../media/image1890.png"/><Relationship Id="rId289" Type="http://schemas.openxmlformats.org/officeDocument/2006/relationships/image" Target="../media/image217.png"/><Relationship Id="rId53" Type="http://schemas.openxmlformats.org/officeDocument/2006/relationships/image" Target="../media/image1620.png"/><Relationship Id="rId314" Type="http://schemas.openxmlformats.org/officeDocument/2006/relationships/customXml" Target="../ink/ink333.xml"/><Relationship Id="rId356" Type="http://schemas.openxmlformats.org/officeDocument/2006/relationships/customXml" Target="../ink/ink354.xml"/><Relationship Id="rId398" Type="http://schemas.openxmlformats.org/officeDocument/2006/relationships/customXml" Target="../ink/ink375.xml"/><Relationship Id="rId95" Type="http://schemas.openxmlformats.org/officeDocument/2006/relationships/image" Target="../media/image1830.png"/><Relationship Id="rId423" Type="http://schemas.openxmlformats.org/officeDocument/2006/relationships/image" Target="../media/image293.png"/><Relationship Id="rId258" Type="http://schemas.openxmlformats.org/officeDocument/2006/relationships/customXml" Target="../ink/ink306.xml"/><Relationship Id="rId22" Type="http://schemas.openxmlformats.org/officeDocument/2006/relationships/customXml" Target="../ink/ink243.xml"/><Relationship Id="rId64" Type="http://schemas.openxmlformats.org/officeDocument/2006/relationships/customXml" Target="../ink/ink262.xml"/><Relationship Id="rId118" Type="http://schemas.openxmlformats.org/officeDocument/2006/relationships/customXml" Target="../ink/ink289.xml"/><Relationship Id="rId325" Type="http://schemas.openxmlformats.org/officeDocument/2006/relationships/image" Target="../media/image235.png"/><Relationship Id="rId367" Type="http://schemas.openxmlformats.org/officeDocument/2006/relationships/image" Target="../media/image256.png"/><Relationship Id="rId269" Type="http://schemas.openxmlformats.org/officeDocument/2006/relationships/image" Target="../media/image270.png"/><Relationship Id="rId434" Type="http://schemas.openxmlformats.org/officeDocument/2006/relationships/customXml" Target="../ink/ink393.xml"/><Relationship Id="rId33" Type="http://schemas.openxmlformats.org/officeDocument/2006/relationships/image" Target="../media/image1520.png"/><Relationship Id="rId129" Type="http://schemas.openxmlformats.org/officeDocument/2006/relationships/image" Target="../media/image2000.png"/><Relationship Id="rId280" Type="http://schemas.openxmlformats.org/officeDocument/2006/relationships/customXml" Target="../ink/ink316.xml"/><Relationship Id="rId336" Type="http://schemas.openxmlformats.org/officeDocument/2006/relationships/customXml" Target="../ink/ink344.xml"/><Relationship Id="rId75" Type="http://schemas.openxmlformats.org/officeDocument/2006/relationships/image" Target="../media/image1730.png"/><Relationship Id="rId140" Type="http://schemas.openxmlformats.org/officeDocument/2006/relationships/customXml" Target="../ink/ink300.xml"/><Relationship Id="rId378" Type="http://schemas.openxmlformats.org/officeDocument/2006/relationships/customXml" Target="../ink/ink365.xml"/><Relationship Id="rId403" Type="http://schemas.openxmlformats.org/officeDocument/2006/relationships/image" Target="../media/image283.png"/><Relationship Id="rId6" Type="http://schemas.openxmlformats.org/officeDocument/2006/relationships/customXml" Target="../ink/ink238.xml"/><Relationship Id="rId291" Type="http://schemas.openxmlformats.org/officeDocument/2006/relationships/image" Target="../media/image218.png"/><Relationship Id="rId305" Type="http://schemas.openxmlformats.org/officeDocument/2006/relationships/image" Target="../media/image225.png"/><Relationship Id="rId347" Type="http://schemas.openxmlformats.org/officeDocument/2006/relationships/image" Target="../media/image246.png"/><Relationship Id="rId44" Type="http://schemas.openxmlformats.org/officeDocument/2006/relationships/customXml" Target="../ink/ink252.xml"/><Relationship Id="rId86" Type="http://schemas.openxmlformats.org/officeDocument/2006/relationships/customXml" Target="../ink/ink273.xml"/><Relationship Id="rId389" Type="http://schemas.openxmlformats.org/officeDocument/2006/relationships/image" Target="../media/image276.png"/><Relationship Id="rId414" Type="http://schemas.openxmlformats.org/officeDocument/2006/relationships/customXml" Target="../ink/ink383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06.xml"/><Relationship Id="rId21" Type="http://schemas.openxmlformats.org/officeDocument/2006/relationships/image" Target="../media/image309.png"/><Relationship Id="rId42" Type="http://schemas.openxmlformats.org/officeDocument/2006/relationships/customXml" Target="../ink/ink414.xml"/><Relationship Id="rId47" Type="http://schemas.openxmlformats.org/officeDocument/2006/relationships/image" Target="../media/image322.png"/><Relationship Id="rId63" Type="http://schemas.openxmlformats.org/officeDocument/2006/relationships/image" Target="../media/image330.png"/><Relationship Id="rId68" Type="http://schemas.openxmlformats.org/officeDocument/2006/relationships/customXml" Target="../ink/ink427.xml"/><Relationship Id="rId84" Type="http://schemas.openxmlformats.org/officeDocument/2006/relationships/customXml" Target="../ink/ink435.xml"/><Relationship Id="rId89" Type="http://schemas.openxmlformats.org/officeDocument/2006/relationships/image" Target="../media/image343.png"/><Relationship Id="rId16" Type="http://schemas.openxmlformats.org/officeDocument/2006/relationships/customXml" Target="../ink/ink401.xml"/><Relationship Id="rId11" Type="http://schemas.openxmlformats.org/officeDocument/2006/relationships/image" Target="../media/image304.png"/><Relationship Id="rId32" Type="http://schemas.openxmlformats.org/officeDocument/2006/relationships/customXml" Target="../ink/ink409.xml"/><Relationship Id="rId37" Type="http://schemas.openxmlformats.org/officeDocument/2006/relationships/image" Target="../media/image317.png"/><Relationship Id="rId53" Type="http://schemas.openxmlformats.org/officeDocument/2006/relationships/image" Target="../media/image325.png"/><Relationship Id="rId58" Type="http://schemas.openxmlformats.org/officeDocument/2006/relationships/customXml" Target="../ink/ink422.xml"/><Relationship Id="rId74" Type="http://schemas.openxmlformats.org/officeDocument/2006/relationships/customXml" Target="../ink/ink430.xml"/><Relationship Id="rId79" Type="http://schemas.openxmlformats.org/officeDocument/2006/relationships/image" Target="../media/image338.png"/><Relationship Id="rId5" Type="http://schemas.openxmlformats.org/officeDocument/2006/relationships/image" Target="../media/image301.png"/><Relationship Id="rId90" Type="http://schemas.openxmlformats.org/officeDocument/2006/relationships/customXml" Target="../ink/ink438.xml"/><Relationship Id="rId22" Type="http://schemas.openxmlformats.org/officeDocument/2006/relationships/customXml" Target="../ink/ink404.xml"/><Relationship Id="rId27" Type="http://schemas.openxmlformats.org/officeDocument/2006/relationships/image" Target="../media/image312.png"/><Relationship Id="rId43" Type="http://schemas.openxmlformats.org/officeDocument/2006/relationships/image" Target="../media/image320.png"/><Relationship Id="rId48" Type="http://schemas.openxmlformats.org/officeDocument/2006/relationships/customXml" Target="../ink/ink417.xml"/><Relationship Id="rId64" Type="http://schemas.openxmlformats.org/officeDocument/2006/relationships/customXml" Target="../ink/ink425.xml"/><Relationship Id="rId69" Type="http://schemas.openxmlformats.org/officeDocument/2006/relationships/image" Target="../media/image333.png"/><Relationship Id="rId8" Type="http://schemas.openxmlformats.org/officeDocument/2006/relationships/customXml" Target="../ink/ink397.xml"/><Relationship Id="rId51" Type="http://schemas.openxmlformats.org/officeDocument/2006/relationships/image" Target="../media/image324.png"/><Relationship Id="rId72" Type="http://schemas.openxmlformats.org/officeDocument/2006/relationships/customXml" Target="../ink/ink429.xml"/><Relationship Id="rId80" Type="http://schemas.openxmlformats.org/officeDocument/2006/relationships/customXml" Target="../ink/ink433.xml"/><Relationship Id="rId85" Type="http://schemas.openxmlformats.org/officeDocument/2006/relationships/image" Target="../media/image341.png"/><Relationship Id="rId93" Type="http://schemas.openxmlformats.org/officeDocument/2006/relationships/image" Target="../media/image345.png"/><Relationship Id="rId3" Type="http://schemas.openxmlformats.org/officeDocument/2006/relationships/image" Target="../media/image300.png"/><Relationship Id="rId12" Type="http://schemas.openxmlformats.org/officeDocument/2006/relationships/customXml" Target="../ink/ink399.xml"/><Relationship Id="rId17" Type="http://schemas.openxmlformats.org/officeDocument/2006/relationships/image" Target="../media/image307.png"/><Relationship Id="rId25" Type="http://schemas.openxmlformats.org/officeDocument/2006/relationships/image" Target="../media/image311.png"/><Relationship Id="rId33" Type="http://schemas.openxmlformats.org/officeDocument/2006/relationships/image" Target="../media/image315.png"/><Relationship Id="rId38" Type="http://schemas.openxmlformats.org/officeDocument/2006/relationships/customXml" Target="../ink/ink412.xml"/><Relationship Id="rId46" Type="http://schemas.openxmlformats.org/officeDocument/2006/relationships/customXml" Target="../ink/ink416.xml"/><Relationship Id="rId59" Type="http://schemas.openxmlformats.org/officeDocument/2006/relationships/image" Target="../media/image328.png"/><Relationship Id="rId67" Type="http://schemas.openxmlformats.org/officeDocument/2006/relationships/image" Target="../media/image332.png"/><Relationship Id="rId20" Type="http://schemas.openxmlformats.org/officeDocument/2006/relationships/customXml" Target="../ink/ink403.xml"/><Relationship Id="rId41" Type="http://schemas.openxmlformats.org/officeDocument/2006/relationships/image" Target="../media/image319.png"/><Relationship Id="rId54" Type="http://schemas.openxmlformats.org/officeDocument/2006/relationships/customXml" Target="../ink/ink420.xml"/><Relationship Id="rId62" Type="http://schemas.openxmlformats.org/officeDocument/2006/relationships/customXml" Target="../ink/ink424.xml"/><Relationship Id="rId70" Type="http://schemas.openxmlformats.org/officeDocument/2006/relationships/customXml" Target="../ink/ink428.xml"/><Relationship Id="rId75" Type="http://schemas.openxmlformats.org/officeDocument/2006/relationships/image" Target="../media/image336.png"/><Relationship Id="rId83" Type="http://schemas.openxmlformats.org/officeDocument/2006/relationships/image" Target="../media/image340.png"/><Relationship Id="rId88" Type="http://schemas.openxmlformats.org/officeDocument/2006/relationships/customXml" Target="../ink/ink437.xml"/><Relationship Id="rId91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6.xml"/><Relationship Id="rId15" Type="http://schemas.openxmlformats.org/officeDocument/2006/relationships/image" Target="../media/image306.png"/><Relationship Id="rId23" Type="http://schemas.openxmlformats.org/officeDocument/2006/relationships/image" Target="../media/image310.png"/><Relationship Id="rId28" Type="http://schemas.openxmlformats.org/officeDocument/2006/relationships/customXml" Target="../ink/ink407.xml"/><Relationship Id="rId36" Type="http://schemas.openxmlformats.org/officeDocument/2006/relationships/customXml" Target="../ink/ink411.xml"/><Relationship Id="rId49" Type="http://schemas.openxmlformats.org/officeDocument/2006/relationships/image" Target="../media/image323.png"/><Relationship Id="rId57" Type="http://schemas.openxmlformats.org/officeDocument/2006/relationships/image" Target="../media/image327.png"/><Relationship Id="rId10" Type="http://schemas.openxmlformats.org/officeDocument/2006/relationships/customXml" Target="../ink/ink398.xml"/><Relationship Id="rId31" Type="http://schemas.openxmlformats.org/officeDocument/2006/relationships/image" Target="../media/image314.png"/><Relationship Id="rId44" Type="http://schemas.openxmlformats.org/officeDocument/2006/relationships/customXml" Target="../ink/ink415.xml"/><Relationship Id="rId52" Type="http://schemas.openxmlformats.org/officeDocument/2006/relationships/customXml" Target="../ink/ink419.xml"/><Relationship Id="rId60" Type="http://schemas.openxmlformats.org/officeDocument/2006/relationships/customXml" Target="../ink/ink423.xml"/><Relationship Id="rId65" Type="http://schemas.openxmlformats.org/officeDocument/2006/relationships/image" Target="../media/image331.png"/><Relationship Id="rId73" Type="http://schemas.openxmlformats.org/officeDocument/2006/relationships/image" Target="../media/image335.png"/><Relationship Id="rId78" Type="http://schemas.openxmlformats.org/officeDocument/2006/relationships/customXml" Target="../ink/ink432.xml"/><Relationship Id="rId81" Type="http://schemas.openxmlformats.org/officeDocument/2006/relationships/image" Target="../media/image339.png"/><Relationship Id="rId86" Type="http://schemas.openxmlformats.org/officeDocument/2006/relationships/customXml" Target="../ink/ink436.xml"/><Relationship Id="rId4" Type="http://schemas.openxmlformats.org/officeDocument/2006/relationships/customXml" Target="../ink/ink395.xml"/><Relationship Id="rId9" Type="http://schemas.openxmlformats.org/officeDocument/2006/relationships/image" Target="../media/image303.png"/><Relationship Id="rId13" Type="http://schemas.openxmlformats.org/officeDocument/2006/relationships/image" Target="../media/image305.png"/><Relationship Id="rId18" Type="http://schemas.openxmlformats.org/officeDocument/2006/relationships/customXml" Target="../ink/ink402.xml"/><Relationship Id="rId39" Type="http://schemas.openxmlformats.org/officeDocument/2006/relationships/image" Target="../media/image318.png"/><Relationship Id="rId34" Type="http://schemas.openxmlformats.org/officeDocument/2006/relationships/customXml" Target="../ink/ink410.xml"/><Relationship Id="rId50" Type="http://schemas.openxmlformats.org/officeDocument/2006/relationships/customXml" Target="../ink/ink418.xml"/><Relationship Id="rId55" Type="http://schemas.openxmlformats.org/officeDocument/2006/relationships/image" Target="../media/image326.png"/><Relationship Id="rId76" Type="http://schemas.openxmlformats.org/officeDocument/2006/relationships/customXml" Target="../ink/ink431.xml"/><Relationship Id="rId7" Type="http://schemas.openxmlformats.org/officeDocument/2006/relationships/image" Target="../media/image302.png"/><Relationship Id="rId71" Type="http://schemas.openxmlformats.org/officeDocument/2006/relationships/image" Target="../media/image334.png"/><Relationship Id="rId92" Type="http://schemas.openxmlformats.org/officeDocument/2006/relationships/customXml" Target="../ink/ink439.xml"/><Relationship Id="rId2" Type="http://schemas.openxmlformats.org/officeDocument/2006/relationships/customXml" Target="../ink/ink394.xml"/><Relationship Id="rId29" Type="http://schemas.openxmlformats.org/officeDocument/2006/relationships/image" Target="../media/image313.png"/><Relationship Id="rId24" Type="http://schemas.openxmlformats.org/officeDocument/2006/relationships/customXml" Target="../ink/ink405.xml"/><Relationship Id="rId40" Type="http://schemas.openxmlformats.org/officeDocument/2006/relationships/customXml" Target="../ink/ink413.xml"/><Relationship Id="rId45" Type="http://schemas.openxmlformats.org/officeDocument/2006/relationships/image" Target="../media/image321.png"/><Relationship Id="rId66" Type="http://schemas.openxmlformats.org/officeDocument/2006/relationships/customXml" Target="../ink/ink426.xml"/><Relationship Id="rId87" Type="http://schemas.openxmlformats.org/officeDocument/2006/relationships/image" Target="../media/image342.png"/><Relationship Id="rId61" Type="http://schemas.openxmlformats.org/officeDocument/2006/relationships/image" Target="../media/image329.png"/><Relationship Id="rId82" Type="http://schemas.openxmlformats.org/officeDocument/2006/relationships/customXml" Target="../ink/ink434.xml"/><Relationship Id="rId19" Type="http://schemas.openxmlformats.org/officeDocument/2006/relationships/image" Target="../media/image308.png"/><Relationship Id="rId14" Type="http://schemas.openxmlformats.org/officeDocument/2006/relationships/customXml" Target="../ink/ink400.xml"/><Relationship Id="rId30" Type="http://schemas.openxmlformats.org/officeDocument/2006/relationships/customXml" Target="../ink/ink408.xml"/><Relationship Id="rId35" Type="http://schemas.openxmlformats.org/officeDocument/2006/relationships/image" Target="../media/image316.png"/><Relationship Id="rId56" Type="http://schemas.openxmlformats.org/officeDocument/2006/relationships/customXml" Target="../ink/ink421.xml"/><Relationship Id="rId77" Type="http://schemas.openxmlformats.org/officeDocument/2006/relationships/image" Target="../media/image3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3.xml"/><Relationship Id="rId3" Type="http://schemas.openxmlformats.org/officeDocument/2006/relationships/image" Target="../media/image347.png"/><Relationship Id="rId7" Type="http://schemas.openxmlformats.org/officeDocument/2006/relationships/image" Target="../media/image349.png"/><Relationship Id="rId2" Type="http://schemas.openxmlformats.org/officeDocument/2006/relationships/customXml" Target="../ink/ink44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42.xml"/><Relationship Id="rId5" Type="http://schemas.openxmlformats.org/officeDocument/2006/relationships/image" Target="../media/image348.png"/><Relationship Id="rId4" Type="http://schemas.openxmlformats.org/officeDocument/2006/relationships/customXml" Target="../ink/ink441.xml"/><Relationship Id="rId9" Type="http://schemas.openxmlformats.org/officeDocument/2006/relationships/image" Target="../media/image3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7.xml"/><Relationship Id="rId3" Type="http://schemas.openxmlformats.org/officeDocument/2006/relationships/image" Target="../media/image347.png"/><Relationship Id="rId7" Type="http://schemas.openxmlformats.org/officeDocument/2006/relationships/image" Target="../media/image349.png"/><Relationship Id="rId2" Type="http://schemas.openxmlformats.org/officeDocument/2006/relationships/customXml" Target="../ink/ink44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46.xml"/><Relationship Id="rId5" Type="http://schemas.openxmlformats.org/officeDocument/2006/relationships/image" Target="../media/image348.png"/><Relationship Id="rId4" Type="http://schemas.openxmlformats.org/officeDocument/2006/relationships/customXml" Target="../ink/ink445.xml"/><Relationship Id="rId9" Type="http://schemas.openxmlformats.org/officeDocument/2006/relationships/image" Target="../media/image350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60.xml"/><Relationship Id="rId21" Type="http://schemas.openxmlformats.org/officeDocument/2006/relationships/image" Target="../media/image357.png"/><Relationship Id="rId42" Type="http://schemas.openxmlformats.org/officeDocument/2006/relationships/customXml" Target="../ink/ink468.xml"/><Relationship Id="rId47" Type="http://schemas.openxmlformats.org/officeDocument/2006/relationships/image" Target="../media/image370.png"/><Relationship Id="rId63" Type="http://schemas.openxmlformats.org/officeDocument/2006/relationships/image" Target="../media/image378.png"/><Relationship Id="rId68" Type="http://schemas.openxmlformats.org/officeDocument/2006/relationships/customXml" Target="../ink/ink481.xml"/><Relationship Id="rId84" Type="http://schemas.openxmlformats.org/officeDocument/2006/relationships/customXml" Target="../ink/ink489.xml"/><Relationship Id="rId89" Type="http://schemas.openxmlformats.org/officeDocument/2006/relationships/image" Target="../media/image391.png"/><Relationship Id="rId16" Type="http://schemas.openxmlformats.org/officeDocument/2006/relationships/customXml" Target="../ink/ink455.xml"/><Relationship Id="rId11" Type="http://schemas.openxmlformats.org/officeDocument/2006/relationships/image" Target="../media/image352.png"/><Relationship Id="rId32" Type="http://schemas.openxmlformats.org/officeDocument/2006/relationships/customXml" Target="../ink/ink463.xml"/><Relationship Id="rId37" Type="http://schemas.openxmlformats.org/officeDocument/2006/relationships/image" Target="../media/image365.png"/><Relationship Id="rId53" Type="http://schemas.openxmlformats.org/officeDocument/2006/relationships/image" Target="../media/image373.png"/><Relationship Id="rId58" Type="http://schemas.openxmlformats.org/officeDocument/2006/relationships/customXml" Target="../ink/ink476.xml"/><Relationship Id="rId74" Type="http://schemas.openxmlformats.org/officeDocument/2006/relationships/customXml" Target="../ink/ink484.xml"/><Relationship Id="rId79" Type="http://schemas.openxmlformats.org/officeDocument/2006/relationships/image" Target="../media/image386.png"/><Relationship Id="rId102" Type="http://schemas.openxmlformats.org/officeDocument/2006/relationships/customXml" Target="../ink/ink498.xml"/><Relationship Id="rId5" Type="http://schemas.openxmlformats.org/officeDocument/2006/relationships/image" Target="../media/image349.png"/><Relationship Id="rId90" Type="http://schemas.openxmlformats.org/officeDocument/2006/relationships/customXml" Target="../ink/ink492.xml"/><Relationship Id="rId95" Type="http://schemas.openxmlformats.org/officeDocument/2006/relationships/image" Target="../media/image394.png"/><Relationship Id="rId22" Type="http://schemas.openxmlformats.org/officeDocument/2006/relationships/customXml" Target="../ink/ink458.xml"/><Relationship Id="rId27" Type="http://schemas.openxmlformats.org/officeDocument/2006/relationships/image" Target="../media/image360.png"/><Relationship Id="rId43" Type="http://schemas.openxmlformats.org/officeDocument/2006/relationships/image" Target="../media/image368.png"/><Relationship Id="rId48" Type="http://schemas.openxmlformats.org/officeDocument/2006/relationships/customXml" Target="../ink/ink471.xml"/><Relationship Id="rId64" Type="http://schemas.openxmlformats.org/officeDocument/2006/relationships/customXml" Target="../ink/ink479.xml"/><Relationship Id="rId69" Type="http://schemas.openxmlformats.org/officeDocument/2006/relationships/image" Target="../media/image381.png"/><Relationship Id="rId80" Type="http://schemas.openxmlformats.org/officeDocument/2006/relationships/customXml" Target="../ink/ink487.xml"/><Relationship Id="rId85" Type="http://schemas.openxmlformats.org/officeDocument/2006/relationships/image" Target="../media/image389.png"/><Relationship Id="rId12" Type="http://schemas.openxmlformats.org/officeDocument/2006/relationships/customXml" Target="../ink/ink453.xml"/><Relationship Id="rId17" Type="http://schemas.openxmlformats.org/officeDocument/2006/relationships/image" Target="../media/image355.png"/><Relationship Id="rId25" Type="http://schemas.openxmlformats.org/officeDocument/2006/relationships/image" Target="../media/image359.png"/><Relationship Id="rId33" Type="http://schemas.openxmlformats.org/officeDocument/2006/relationships/image" Target="../media/image363.png"/><Relationship Id="rId38" Type="http://schemas.openxmlformats.org/officeDocument/2006/relationships/customXml" Target="../ink/ink466.xml"/><Relationship Id="rId46" Type="http://schemas.openxmlformats.org/officeDocument/2006/relationships/customXml" Target="../ink/ink470.xml"/><Relationship Id="rId59" Type="http://schemas.openxmlformats.org/officeDocument/2006/relationships/image" Target="../media/image376.png"/><Relationship Id="rId67" Type="http://schemas.openxmlformats.org/officeDocument/2006/relationships/image" Target="../media/image380.png"/><Relationship Id="rId103" Type="http://schemas.openxmlformats.org/officeDocument/2006/relationships/image" Target="../media/image398.png"/><Relationship Id="rId20" Type="http://schemas.openxmlformats.org/officeDocument/2006/relationships/customXml" Target="../ink/ink457.xml"/><Relationship Id="rId41" Type="http://schemas.openxmlformats.org/officeDocument/2006/relationships/image" Target="../media/image367.png"/><Relationship Id="rId54" Type="http://schemas.openxmlformats.org/officeDocument/2006/relationships/customXml" Target="../ink/ink474.xml"/><Relationship Id="rId62" Type="http://schemas.openxmlformats.org/officeDocument/2006/relationships/customXml" Target="../ink/ink478.xml"/><Relationship Id="rId70" Type="http://schemas.openxmlformats.org/officeDocument/2006/relationships/customXml" Target="../ink/ink482.xml"/><Relationship Id="rId75" Type="http://schemas.openxmlformats.org/officeDocument/2006/relationships/image" Target="../media/image384.png"/><Relationship Id="rId83" Type="http://schemas.openxmlformats.org/officeDocument/2006/relationships/image" Target="../media/image388.png"/><Relationship Id="rId88" Type="http://schemas.openxmlformats.org/officeDocument/2006/relationships/customXml" Target="../ink/ink491.xml"/><Relationship Id="rId91" Type="http://schemas.openxmlformats.org/officeDocument/2006/relationships/image" Target="../media/image392.png"/><Relationship Id="rId96" Type="http://schemas.openxmlformats.org/officeDocument/2006/relationships/customXml" Target="../ink/ink49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50.xml"/><Relationship Id="rId15" Type="http://schemas.openxmlformats.org/officeDocument/2006/relationships/image" Target="../media/image354.png"/><Relationship Id="rId23" Type="http://schemas.openxmlformats.org/officeDocument/2006/relationships/image" Target="../media/image358.png"/><Relationship Id="rId28" Type="http://schemas.openxmlformats.org/officeDocument/2006/relationships/customXml" Target="../ink/ink461.xml"/><Relationship Id="rId36" Type="http://schemas.openxmlformats.org/officeDocument/2006/relationships/customXml" Target="../ink/ink465.xml"/><Relationship Id="rId49" Type="http://schemas.openxmlformats.org/officeDocument/2006/relationships/image" Target="../media/image371.png"/><Relationship Id="rId57" Type="http://schemas.openxmlformats.org/officeDocument/2006/relationships/image" Target="../media/image375.png"/><Relationship Id="rId10" Type="http://schemas.openxmlformats.org/officeDocument/2006/relationships/customXml" Target="../ink/ink452.xml"/><Relationship Id="rId31" Type="http://schemas.openxmlformats.org/officeDocument/2006/relationships/image" Target="../media/image362.png"/><Relationship Id="rId44" Type="http://schemas.openxmlformats.org/officeDocument/2006/relationships/customXml" Target="../ink/ink469.xml"/><Relationship Id="rId52" Type="http://schemas.openxmlformats.org/officeDocument/2006/relationships/customXml" Target="../ink/ink473.xml"/><Relationship Id="rId60" Type="http://schemas.openxmlformats.org/officeDocument/2006/relationships/customXml" Target="../ink/ink477.xml"/><Relationship Id="rId65" Type="http://schemas.openxmlformats.org/officeDocument/2006/relationships/image" Target="../media/image379.png"/><Relationship Id="rId73" Type="http://schemas.openxmlformats.org/officeDocument/2006/relationships/image" Target="../media/image383.png"/><Relationship Id="rId78" Type="http://schemas.openxmlformats.org/officeDocument/2006/relationships/customXml" Target="../ink/ink486.xml"/><Relationship Id="rId81" Type="http://schemas.openxmlformats.org/officeDocument/2006/relationships/image" Target="../media/image387.png"/><Relationship Id="rId86" Type="http://schemas.openxmlformats.org/officeDocument/2006/relationships/customXml" Target="../ink/ink490.xml"/><Relationship Id="rId94" Type="http://schemas.openxmlformats.org/officeDocument/2006/relationships/customXml" Target="../ink/ink494.xml"/><Relationship Id="rId99" Type="http://schemas.openxmlformats.org/officeDocument/2006/relationships/image" Target="../media/image396.png"/><Relationship Id="rId101" Type="http://schemas.openxmlformats.org/officeDocument/2006/relationships/image" Target="../media/image397.png"/><Relationship Id="rId4" Type="http://schemas.openxmlformats.org/officeDocument/2006/relationships/customXml" Target="../ink/ink449.xml"/><Relationship Id="rId9" Type="http://schemas.openxmlformats.org/officeDocument/2006/relationships/image" Target="../media/image351.png"/><Relationship Id="rId13" Type="http://schemas.openxmlformats.org/officeDocument/2006/relationships/image" Target="../media/image353.png"/><Relationship Id="rId18" Type="http://schemas.openxmlformats.org/officeDocument/2006/relationships/customXml" Target="../ink/ink456.xml"/><Relationship Id="rId39" Type="http://schemas.openxmlformats.org/officeDocument/2006/relationships/image" Target="../media/image366.png"/><Relationship Id="rId34" Type="http://schemas.openxmlformats.org/officeDocument/2006/relationships/customXml" Target="../ink/ink464.xml"/><Relationship Id="rId50" Type="http://schemas.openxmlformats.org/officeDocument/2006/relationships/customXml" Target="../ink/ink472.xml"/><Relationship Id="rId55" Type="http://schemas.openxmlformats.org/officeDocument/2006/relationships/image" Target="../media/image374.png"/><Relationship Id="rId76" Type="http://schemas.openxmlformats.org/officeDocument/2006/relationships/customXml" Target="../ink/ink485.xml"/><Relationship Id="rId97" Type="http://schemas.openxmlformats.org/officeDocument/2006/relationships/image" Target="../media/image395.png"/><Relationship Id="rId7" Type="http://schemas.openxmlformats.org/officeDocument/2006/relationships/image" Target="../media/image350.png"/><Relationship Id="rId71" Type="http://schemas.openxmlformats.org/officeDocument/2006/relationships/image" Target="../media/image382.png"/><Relationship Id="rId92" Type="http://schemas.openxmlformats.org/officeDocument/2006/relationships/customXml" Target="../ink/ink493.xml"/><Relationship Id="rId2" Type="http://schemas.openxmlformats.org/officeDocument/2006/relationships/customXml" Target="../ink/ink448.xml"/><Relationship Id="rId29" Type="http://schemas.openxmlformats.org/officeDocument/2006/relationships/image" Target="../media/image361.png"/><Relationship Id="rId24" Type="http://schemas.openxmlformats.org/officeDocument/2006/relationships/customXml" Target="../ink/ink459.xml"/><Relationship Id="rId40" Type="http://schemas.openxmlformats.org/officeDocument/2006/relationships/customXml" Target="../ink/ink467.xml"/><Relationship Id="rId45" Type="http://schemas.openxmlformats.org/officeDocument/2006/relationships/image" Target="../media/image369.png"/><Relationship Id="rId66" Type="http://schemas.openxmlformats.org/officeDocument/2006/relationships/customXml" Target="../ink/ink480.xml"/><Relationship Id="rId87" Type="http://schemas.openxmlformats.org/officeDocument/2006/relationships/image" Target="../media/image390.png"/><Relationship Id="rId61" Type="http://schemas.openxmlformats.org/officeDocument/2006/relationships/image" Target="../media/image377.png"/><Relationship Id="rId82" Type="http://schemas.openxmlformats.org/officeDocument/2006/relationships/customXml" Target="../ink/ink488.xml"/><Relationship Id="rId19" Type="http://schemas.openxmlformats.org/officeDocument/2006/relationships/image" Target="../media/image356.png"/><Relationship Id="rId14" Type="http://schemas.openxmlformats.org/officeDocument/2006/relationships/customXml" Target="../ink/ink454.xml"/><Relationship Id="rId30" Type="http://schemas.openxmlformats.org/officeDocument/2006/relationships/customXml" Target="../ink/ink462.xml"/><Relationship Id="rId35" Type="http://schemas.openxmlformats.org/officeDocument/2006/relationships/image" Target="../media/image364.png"/><Relationship Id="rId56" Type="http://schemas.openxmlformats.org/officeDocument/2006/relationships/customXml" Target="../ink/ink475.xml"/><Relationship Id="rId77" Type="http://schemas.openxmlformats.org/officeDocument/2006/relationships/image" Target="../media/image385.png"/><Relationship Id="rId100" Type="http://schemas.openxmlformats.org/officeDocument/2006/relationships/customXml" Target="../ink/ink497.xml"/><Relationship Id="rId8" Type="http://schemas.openxmlformats.org/officeDocument/2006/relationships/customXml" Target="../ink/ink451.xml"/><Relationship Id="rId51" Type="http://schemas.openxmlformats.org/officeDocument/2006/relationships/image" Target="../media/image372.png"/><Relationship Id="rId72" Type="http://schemas.openxmlformats.org/officeDocument/2006/relationships/customXml" Target="../ink/ink483.xml"/><Relationship Id="rId93" Type="http://schemas.openxmlformats.org/officeDocument/2006/relationships/image" Target="../media/image393.png"/><Relationship Id="rId98" Type="http://schemas.openxmlformats.org/officeDocument/2006/relationships/customXml" Target="../ink/ink496.xml"/><Relationship Id="rId3" Type="http://schemas.openxmlformats.org/officeDocument/2006/relationships/image" Target="../media/image34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4.png"/><Relationship Id="rId18" Type="http://schemas.openxmlformats.org/officeDocument/2006/relationships/customXml" Target="../ink/ink507.xml"/><Relationship Id="rId26" Type="http://schemas.openxmlformats.org/officeDocument/2006/relationships/customXml" Target="../ink/ink511.xml"/><Relationship Id="rId39" Type="http://schemas.openxmlformats.org/officeDocument/2006/relationships/image" Target="../media/image418.png"/><Relationship Id="rId21" Type="http://schemas.openxmlformats.org/officeDocument/2006/relationships/image" Target="../media/image408.png"/><Relationship Id="rId34" Type="http://schemas.openxmlformats.org/officeDocument/2006/relationships/customXml" Target="../ink/ink515.xml"/><Relationship Id="rId42" Type="http://schemas.openxmlformats.org/officeDocument/2006/relationships/customXml" Target="../ink/ink519.xml"/><Relationship Id="rId47" Type="http://schemas.openxmlformats.org/officeDocument/2006/relationships/image" Target="../media/image422.png"/><Relationship Id="rId50" Type="http://schemas.openxmlformats.org/officeDocument/2006/relationships/customXml" Target="../ink/ink523.xml"/><Relationship Id="rId55" Type="http://schemas.openxmlformats.org/officeDocument/2006/relationships/image" Target="../media/image426.png"/><Relationship Id="rId7" Type="http://schemas.openxmlformats.org/officeDocument/2006/relationships/image" Target="../media/image401.png"/><Relationship Id="rId2" Type="http://schemas.openxmlformats.org/officeDocument/2006/relationships/customXml" Target="../ink/ink499.xml"/><Relationship Id="rId16" Type="http://schemas.openxmlformats.org/officeDocument/2006/relationships/customXml" Target="../ink/ink506.xml"/><Relationship Id="rId29" Type="http://schemas.openxmlformats.org/officeDocument/2006/relationships/image" Target="../media/image413.png"/><Relationship Id="rId11" Type="http://schemas.openxmlformats.org/officeDocument/2006/relationships/image" Target="../media/image403.png"/><Relationship Id="rId24" Type="http://schemas.openxmlformats.org/officeDocument/2006/relationships/customXml" Target="../ink/ink510.xml"/><Relationship Id="rId32" Type="http://schemas.openxmlformats.org/officeDocument/2006/relationships/customXml" Target="../ink/ink514.xml"/><Relationship Id="rId37" Type="http://schemas.openxmlformats.org/officeDocument/2006/relationships/image" Target="../media/image417.png"/><Relationship Id="rId40" Type="http://schemas.openxmlformats.org/officeDocument/2006/relationships/customXml" Target="../ink/ink518.xml"/><Relationship Id="rId45" Type="http://schemas.openxmlformats.org/officeDocument/2006/relationships/image" Target="../media/image421.png"/><Relationship Id="rId53" Type="http://schemas.openxmlformats.org/officeDocument/2006/relationships/image" Target="../media/image425.png"/><Relationship Id="rId58" Type="http://schemas.openxmlformats.org/officeDocument/2006/relationships/customXml" Target="../ink/ink527.xml"/><Relationship Id="rId5" Type="http://schemas.openxmlformats.org/officeDocument/2006/relationships/image" Target="../media/image400.png"/><Relationship Id="rId61" Type="http://schemas.openxmlformats.org/officeDocument/2006/relationships/image" Target="../media/image429.png"/><Relationship Id="rId19" Type="http://schemas.openxmlformats.org/officeDocument/2006/relationships/image" Target="../media/image407.png"/><Relationship Id="rId14" Type="http://schemas.openxmlformats.org/officeDocument/2006/relationships/customXml" Target="../ink/ink505.xml"/><Relationship Id="rId22" Type="http://schemas.openxmlformats.org/officeDocument/2006/relationships/customXml" Target="../ink/ink509.xml"/><Relationship Id="rId27" Type="http://schemas.openxmlformats.org/officeDocument/2006/relationships/image" Target="../media/image412.png"/><Relationship Id="rId30" Type="http://schemas.openxmlformats.org/officeDocument/2006/relationships/customXml" Target="../ink/ink513.xml"/><Relationship Id="rId35" Type="http://schemas.openxmlformats.org/officeDocument/2006/relationships/image" Target="../media/image416.png"/><Relationship Id="rId43" Type="http://schemas.openxmlformats.org/officeDocument/2006/relationships/image" Target="../media/image420.png"/><Relationship Id="rId48" Type="http://schemas.openxmlformats.org/officeDocument/2006/relationships/customXml" Target="../ink/ink522.xml"/><Relationship Id="rId56" Type="http://schemas.openxmlformats.org/officeDocument/2006/relationships/customXml" Target="../ink/ink526.xml"/><Relationship Id="rId8" Type="http://schemas.openxmlformats.org/officeDocument/2006/relationships/customXml" Target="../ink/ink502.xml"/><Relationship Id="rId51" Type="http://schemas.openxmlformats.org/officeDocument/2006/relationships/image" Target="../media/image424.png"/><Relationship Id="rId3" Type="http://schemas.openxmlformats.org/officeDocument/2006/relationships/image" Target="../media/image399.png"/><Relationship Id="rId12" Type="http://schemas.openxmlformats.org/officeDocument/2006/relationships/customXml" Target="../ink/ink504.xml"/><Relationship Id="rId17" Type="http://schemas.openxmlformats.org/officeDocument/2006/relationships/image" Target="../media/image406.png"/><Relationship Id="rId25" Type="http://schemas.openxmlformats.org/officeDocument/2006/relationships/image" Target="../media/image411.png"/><Relationship Id="rId33" Type="http://schemas.openxmlformats.org/officeDocument/2006/relationships/image" Target="../media/image415.png"/><Relationship Id="rId38" Type="http://schemas.openxmlformats.org/officeDocument/2006/relationships/customXml" Target="../ink/ink517.xml"/><Relationship Id="rId46" Type="http://schemas.openxmlformats.org/officeDocument/2006/relationships/customXml" Target="../ink/ink521.xml"/><Relationship Id="rId59" Type="http://schemas.openxmlformats.org/officeDocument/2006/relationships/image" Target="../media/image428.png"/><Relationship Id="rId20" Type="http://schemas.openxmlformats.org/officeDocument/2006/relationships/customXml" Target="../ink/ink508.xml"/><Relationship Id="rId41" Type="http://schemas.openxmlformats.org/officeDocument/2006/relationships/image" Target="../media/image419.png"/><Relationship Id="rId54" Type="http://schemas.openxmlformats.org/officeDocument/2006/relationships/customXml" Target="../ink/ink52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1.xml"/><Relationship Id="rId15" Type="http://schemas.openxmlformats.org/officeDocument/2006/relationships/image" Target="../media/image405.png"/><Relationship Id="rId23" Type="http://schemas.openxmlformats.org/officeDocument/2006/relationships/image" Target="../media/image409.png"/><Relationship Id="rId28" Type="http://schemas.openxmlformats.org/officeDocument/2006/relationships/customXml" Target="../ink/ink512.xml"/><Relationship Id="rId36" Type="http://schemas.openxmlformats.org/officeDocument/2006/relationships/customXml" Target="../ink/ink516.xml"/><Relationship Id="rId49" Type="http://schemas.openxmlformats.org/officeDocument/2006/relationships/image" Target="../media/image423.png"/><Relationship Id="rId57" Type="http://schemas.openxmlformats.org/officeDocument/2006/relationships/image" Target="../media/image427.png"/><Relationship Id="rId10" Type="http://schemas.openxmlformats.org/officeDocument/2006/relationships/customXml" Target="../ink/ink503.xml"/><Relationship Id="rId31" Type="http://schemas.openxmlformats.org/officeDocument/2006/relationships/image" Target="../media/image414.png"/><Relationship Id="rId44" Type="http://schemas.openxmlformats.org/officeDocument/2006/relationships/customXml" Target="../ink/ink520.xml"/><Relationship Id="rId52" Type="http://schemas.openxmlformats.org/officeDocument/2006/relationships/customXml" Target="../ink/ink524.xml"/><Relationship Id="rId60" Type="http://schemas.openxmlformats.org/officeDocument/2006/relationships/customXml" Target="../ink/ink528.xml"/><Relationship Id="rId4" Type="http://schemas.openxmlformats.org/officeDocument/2006/relationships/customXml" Target="../ink/ink500.xml"/><Relationship Id="rId9" Type="http://schemas.openxmlformats.org/officeDocument/2006/relationships/image" Target="../media/image40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7.xml"/><Relationship Id="rId21" Type="http://schemas.openxmlformats.org/officeDocument/2006/relationships/image" Target="../media/image439.png"/><Relationship Id="rId63" Type="http://schemas.openxmlformats.org/officeDocument/2006/relationships/image" Target="../media/image460.png"/><Relationship Id="rId159" Type="http://schemas.openxmlformats.org/officeDocument/2006/relationships/customXml" Target="../ink/ink608.xml"/><Relationship Id="rId170" Type="http://schemas.openxmlformats.org/officeDocument/2006/relationships/image" Target="../media/image513.png"/><Relationship Id="rId226" Type="http://schemas.openxmlformats.org/officeDocument/2006/relationships/customXml" Target="../ink/ink642.xml"/><Relationship Id="rId268" Type="http://schemas.openxmlformats.org/officeDocument/2006/relationships/image" Target="../media/image561.png"/><Relationship Id="rId32" Type="http://schemas.openxmlformats.org/officeDocument/2006/relationships/customXml" Target="../ink/ink544.xml"/><Relationship Id="rId74" Type="http://schemas.openxmlformats.org/officeDocument/2006/relationships/customXml" Target="../ink/ink565.xml"/><Relationship Id="rId128" Type="http://schemas.openxmlformats.org/officeDocument/2006/relationships/image" Target="../media/image491.png"/><Relationship Id="rId5" Type="http://schemas.openxmlformats.org/officeDocument/2006/relationships/image" Target="../media/image431.png"/><Relationship Id="rId181" Type="http://schemas.openxmlformats.org/officeDocument/2006/relationships/image" Target="../media/image518.png"/><Relationship Id="rId237" Type="http://schemas.openxmlformats.org/officeDocument/2006/relationships/image" Target="../media/image546.png"/><Relationship Id="rId279" Type="http://schemas.openxmlformats.org/officeDocument/2006/relationships/customXml" Target="../ink/ink669.xml"/><Relationship Id="rId43" Type="http://schemas.openxmlformats.org/officeDocument/2006/relationships/image" Target="../media/image450.png"/><Relationship Id="rId139" Type="http://schemas.openxmlformats.org/officeDocument/2006/relationships/customXml" Target="../ink/ink598.xml"/><Relationship Id="rId85" Type="http://schemas.openxmlformats.org/officeDocument/2006/relationships/image" Target="../media/image471.png"/><Relationship Id="rId150" Type="http://schemas.openxmlformats.org/officeDocument/2006/relationships/image" Target="../media/image502.png"/><Relationship Id="rId171" Type="http://schemas.openxmlformats.org/officeDocument/2006/relationships/customXml" Target="../ink/ink614.xml"/><Relationship Id="rId192" Type="http://schemas.openxmlformats.org/officeDocument/2006/relationships/customXml" Target="../ink/ink625.xml"/><Relationship Id="rId206" Type="http://schemas.openxmlformats.org/officeDocument/2006/relationships/customXml" Target="../ink/ink632.xml"/><Relationship Id="rId227" Type="http://schemas.openxmlformats.org/officeDocument/2006/relationships/image" Target="../media/image541.png"/><Relationship Id="rId248" Type="http://schemas.openxmlformats.org/officeDocument/2006/relationships/customXml" Target="../ink/ink653.xml"/><Relationship Id="rId269" Type="http://schemas.openxmlformats.org/officeDocument/2006/relationships/customXml" Target="../ink/ink664.xml"/><Relationship Id="rId12" Type="http://schemas.openxmlformats.org/officeDocument/2006/relationships/customXml" Target="../ink/ink534.xml"/><Relationship Id="rId33" Type="http://schemas.openxmlformats.org/officeDocument/2006/relationships/image" Target="../media/image445.png"/><Relationship Id="rId108" Type="http://schemas.openxmlformats.org/officeDocument/2006/relationships/image" Target="../media/image481.png"/><Relationship Id="rId129" Type="http://schemas.openxmlformats.org/officeDocument/2006/relationships/customXml" Target="../ink/ink593.xml"/><Relationship Id="rId280" Type="http://schemas.openxmlformats.org/officeDocument/2006/relationships/image" Target="../media/image567.png"/><Relationship Id="rId54" Type="http://schemas.openxmlformats.org/officeDocument/2006/relationships/customXml" Target="../ink/ink555.xml"/><Relationship Id="rId75" Type="http://schemas.openxmlformats.org/officeDocument/2006/relationships/image" Target="../media/image466.png"/><Relationship Id="rId96" Type="http://schemas.openxmlformats.org/officeDocument/2006/relationships/customXml" Target="../ink/ink576.xml"/><Relationship Id="rId140" Type="http://schemas.openxmlformats.org/officeDocument/2006/relationships/image" Target="../media/image497.png"/><Relationship Id="rId161" Type="http://schemas.openxmlformats.org/officeDocument/2006/relationships/customXml" Target="../ink/ink609.xml"/><Relationship Id="rId182" Type="http://schemas.openxmlformats.org/officeDocument/2006/relationships/customXml" Target="../ink/ink620.xml"/><Relationship Id="rId217" Type="http://schemas.openxmlformats.org/officeDocument/2006/relationships/image" Target="../media/image536.png"/><Relationship Id="rId6" Type="http://schemas.openxmlformats.org/officeDocument/2006/relationships/customXml" Target="../ink/ink531.xml"/><Relationship Id="rId238" Type="http://schemas.openxmlformats.org/officeDocument/2006/relationships/customXml" Target="../ink/ink648.xml"/><Relationship Id="rId259" Type="http://schemas.openxmlformats.org/officeDocument/2006/relationships/customXml" Target="../ink/ink659.xml"/><Relationship Id="rId23" Type="http://schemas.openxmlformats.org/officeDocument/2006/relationships/image" Target="../media/image440.png"/><Relationship Id="rId119" Type="http://schemas.openxmlformats.org/officeDocument/2006/relationships/customXml" Target="../ink/ink588.xml"/><Relationship Id="rId270" Type="http://schemas.openxmlformats.org/officeDocument/2006/relationships/image" Target="../media/image562.png"/><Relationship Id="rId44" Type="http://schemas.openxmlformats.org/officeDocument/2006/relationships/customXml" Target="../ink/ink550.xml"/><Relationship Id="rId65" Type="http://schemas.openxmlformats.org/officeDocument/2006/relationships/image" Target="../media/image461.png"/><Relationship Id="rId86" Type="http://schemas.openxmlformats.org/officeDocument/2006/relationships/customXml" Target="../ink/ink571.xml"/><Relationship Id="rId130" Type="http://schemas.openxmlformats.org/officeDocument/2006/relationships/image" Target="../media/image492.png"/><Relationship Id="rId151" Type="http://schemas.openxmlformats.org/officeDocument/2006/relationships/customXml" Target="../ink/ink604.xml"/><Relationship Id="rId172" Type="http://schemas.openxmlformats.org/officeDocument/2006/relationships/customXml" Target="../ink/ink615.xml"/><Relationship Id="rId193" Type="http://schemas.openxmlformats.org/officeDocument/2006/relationships/image" Target="../media/image524.png"/><Relationship Id="rId207" Type="http://schemas.openxmlformats.org/officeDocument/2006/relationships/image" Target="../media/image531.png"/><Relationship Id="rId228" Type="http://schemas.openxmlformats.org/officeDocument/2006/relationships/customXml" Target="../ink/ink643.xml"/><Relationship Id="rId249" Type="http://schemas.openxmlformats.org/officeDocument/2006/relationships/image" Target="../media/image552.png"/><Relationship Id="rId13" Type="http://schemas.openxmlformats.org/officeDocument/2006/relationships/image" Target="../media/image435.png"/><Relationship Id="rId109" Type="http://schemas.openxmlformats.org/officeDocument/2006/relationships/customXml" Target="../ink/ink583.xml"/><Relationship Id="rId260" Type="http://schemas.openxmlformats.org/officeDocument/2006/relationships/image" Target="../media/image557.png"/><Relationship Id="rId281" Type="http://schemas.openxmlformats.org/officeDocument/2006/relationships/customXml" Target="../ink/ink670.xml"/><Relationship Id="rId34" Type="http://schemas.openxmlformats.org/officeDocument/2006/relationships/customXml" Target="../ink/ink545.xml"/><Relationship Id="rId55" Type="http://schemas.openxmlformats.org/officeDocument/2006/relationships/image" Target="../media/image456.png"/><Relationship Id="rId76" Type="http://schemas.openxmlformats.org/officeDocument/2006/relationships/customXml" Target="../ink/ink566.xml"/><Relationship Id="rId97" Type="http://schemas.openxmlformats.org/officeDocument/2006/relationships/image" Target="../media/image476.png"/><Relationship Id="rId120" Type="http://schemas.openxmlformats.org/officeDocument/2006/relationships/image" Target="../media/image487.png"/><Relationship Id="rId141" Type="http://schemas.openxmlformats.org/officeDocument/2006/relationships/customXml" Target="../ink/ink599.xml"/><Relationship Id="rId7" Type="http://schemas.openxmlformats.org/officeDocument/2006/relationships/image" Target="../media/image432.png"/><Relationship Id="rId162" Type="http://schemas.openxmlformats.org/officeDocument/2006/relationships/image" Target="../media/image508.png"/><Relationship Id="rId183" Type="http://schemas.openxmlformats.org/officeDocument/2006/relationships/image" Target="../media/image519.png"/><Relationship Id="rId218" Type="http://schemas.openxmlformats.org/officeDocument/2006/relationships/customXml" Target="../ink/ink638.xml"/><Relationship Id="rId239" Type="http://schemas.openxmlformats.org/officeDocument/2006/relationships/image" Target="../media/image547.png"/><Relationship Id="rId250" Type="http://schemas.openxmlformats.org/officeDocument/2006/relationships/customXml" Target="../ink/ink654.xml"/><Relationship Id="rId271" Type="http://schemas.openxmlformats.org/officeDocument/2006/relationships/customXml" Target="../ink/ink665.xml"/><Relationship Id="rId24" Type="http://schemas.openxmlformats.org/officeDocument/2006/relationships/customXml" Target="../ink/ink540.xml"/><Relationship Id="rId45" Type="http://schemas.openxmlformats.org/officeDocument/2006/relationships/image" Target="../media/image451.png"/><Relationship Id="rId66" Type="http://schemas.openxmlformats.org/officeDocument/2006/relationships/customXml" Target="../ink/ink561.xml"/><Relationship Id="rId87" Type="http://schemas.openxmlformats.org/officeDocument/2006/relationships/image" Target="../media/image472.png"/><Relationship Id="rId110" Type="http://schemas.openxmlformats.org/officeDocument/2006/relationships/image" Target="../media/image482.png"/><Relationship Id="rId131" Type="http://schemas.openxmlformats.org/officeDocument/2006/relationships/customXml" Target="../ink/ink594.xml"/><Relationship Id="rId152" Type="http://schemas.openxmlformats.org/officeDocument/2006/relationships/image" Target="../media/image503.png"/><Relationship Id="rId173" Type="http://schemas.openxmlformats.org/officeDocument/2006/relationships/image" Target="../media/image514.png"/><Relationship Id="rId194" Type="http://schemas.openxmlformats.org/officeDocument/2006/relationships/customXml" Target="../ink/ink626.xml"/><Relationship Id="rId208" Type="http://schemas.openxmlformats.org/officeDocument/2006/relationships/customXml" Target="../ink/ink633.xml"/><Relationship Id="rId229" Type="http://schemas.openxmlformats.org/officeDocument/2006/relationships/image" Target="../media/image542.png"/><Relationship Id="rId240" Type="http://schemas.openxmlformats.org/officeDocument/2006/relationships/customXml" Target="../ink/ink649.xml"/><Relationship Id="rId261" Type="http://schemas.openxmlformats.org/officeDocument/2006/relationships/customXml" Target="../ink/ink660.xml"/><Relationship Id="rId14" Type="http://schemas.openxmlformats.org/officeDocument/2006/relationships/customXml" Target="../ink/ink535.xml"/><Relationship Id="rId35" Type="http://schemas.openxmlformats.org/officeDocument/2006/relationships/image" Target="../media/image446.png"/><Relationship Id="rId56" Type="http://schemas.openxmlformats.org/officeDocument/2006/relationships/customXml" Target="../ink/ink556.xml"/><Relationship Id="rId77" Type="http://schemas.openxmlformats.org/officeDocument/2006/relationships/image" Target="../media/image467.png"/><Relationship Id="rId100" Type="http://schemas.openxmlformats.org/officeDocument/2006/relationships/customXml" Target="../ink/ink578.xml"/><Relationship Id="rId282" Type="http://schemas.openxmlformats.org/officeDocument/2006/relationships/image" Target="../media/image568.png"/><Relationship Id="rId8" Type="http://schemas.openxmlformats.org/officeDocument/2006/relationships/customXml" Target="../ink/ink532.xml"/><Relationship Id="rId98" Type="http://schemas.openxmlformats.org/officeDocument/2006/relationships/customXml" Target="../ink/ink577.xml"/><Relationship Id="rId121" Type="http://schemas.openxmlformats.org/officeDocument/2006/relationships/customXml" Target="../ink/ink589.xml"/><Relationship Id="rId142" Type="http://schemas.openxmlformats.org/officeDocument/2006/relationships/image" Target="../media/image498.png"/><Relationship Id="rId163" Type="http://schemas.openxmlformats.org/officeDocument/2006/relationships/customXml" Target="../ink/ink610.xml"/><Relationship Id="rId184" Type="http://schemas.openxmlformats.org/officeDocument/2006/relationships/customXml" Target="../ink/ink621.xml"/><Relationship Id="rId219" Type="http://schemas.openxmlformats.org/officeDocument/2006/relationships/image" Target="../media/image537.png"/><Relationship Id="rId230" Type="http://schemas.openxmlformats.org/officeDocument/2006/relationships/customXml" Target="../ink/ink644.xml"/><Relationship Id="rId251" Type="http://schemas.openxmlformats.org/officeDocument/2006/relationships/image" Target="../media/image553.png"/><Relationship Id="rId25" Type="http://schemas.openxmlformats.org/officeDocument/2006/relationships/image" Target="../media/image441.png"/><Relationship Id="rId46" Type="http://schemas.openxmlformats.org/officeDocument/2006/relationships/customXml" Target="../ink/ink551.xml"/><Relationship Id="rId67" Type="http://schemas.openxmlformats.org/officeDocument/2006/relationships/image" Target="../media/image462.png"/><Relationship Id="rId272" Type="http://schemas.openxmlformats.org/officeDocument/2006/relationships/image" Target="../media/image563.png"/><Relationship Id="rId88" Type="http://schemas.openxmlformats.org/officeDocument/2006/relationships/customXml" Target="../ink/ink572.xml"/><Relationship Id="rId111" Type="http://schemas.openxmlformats.org/officeDocument/2006/relationships/customXml" Target="../ink/ink584.xml"/><Relationship Id="rId132" Type="http://schemas.openxmlformats.org/officeDocument/2006/relationships/image" Target="../media/image493.png"/><Relationship Id="rId153" Type="http://schemas.openxmlformats.org/officeDocument/2006/relationships/customXml" Target="../ink/ink605.xml"/><Relationship Id="rId174" Type="http://schemas.openxmlformats.org/officeDocument/2006/relationships/customXml" Target="../ink/ink616.xml"/><Relationship Id="rId195" Type="http://schemas.openxmlformats.org/officeDocument/2006/relationships/image" Target="../media/image525.png"/><Relationship Id="rId209" Type="http://schemas.openxmlformats.org/officeDocument/2006/relationships/image" Target="../media/image532.png"/><Relationship Id="rId220" Type="http://schemas.openxmlformats.org/officeDocument/2006/relationships/customXml" Target="../ink/ink639.xml"/><Relationship Id="rId241" Type="http://schemas.openxmlformats.org/officeDocument/2006/relationships/image" Target="../media/image548.png"/><Relationship Id="rId15" Type="http://schemas.openxmlformats.org/officeDocument/2006/relationships/image" Target="../media/image436.png"/><Relationship Id="rId36" Type="http://schemas.openxmlformats.org/officeDocument/2006/relationships/customXml" Target="../ink/ink546.xml"/><Relationship Id="rId57" Type="http://schemas.openxmlformats.org/officeDocument/2006/relationships/image" Target="../media/image457.png"/><Relationship Id="rId262" Type="http://schemas.openxmlformats.org/officeDocument/2006/relationships/image" Target="../media/image558.png"/><Relationship Id="rId283" Type="http://schemas.openxmlformats.org/officeDocument/2006/relationships/customXml" Target="../ink/ink671.xml"/><Relationship Id="rId78" Type="http://schemas.openxmlformats.org/officeDocument/2006/relationships/customXml" Target="../ink/ink567.xml"/><Relationship Id="rId99" Type="http://schemas.openxmlformats.org/officeDocument/2006/relationships/image" Target="../media/image477.png"/><Relationship Id="rId101" Type="http://schemas.openxmlformats.org/officeDocument/2006/relationships/customXml" Target="../ink/ink579.xml"/><Relationship Id="rId122" Type="http://schemas.openxmlformats.org/officeDocument/2006/relationships/image" Target="../media/image488.png"/><Relationship Id="rId143" Type="http://schemas.openxmlformats.org/officeDocument/2006/relationships/customXml" Target="../ink/ink600.xml"/><Relationship Id="rId164" Type="http://schemas.openxmlformats.org/officeDocument/2006/relationships/image" Target="../media/image509.png"/><Relationship Id="rId185" Type="http://schemas.openxmlformats.org/officeDocument/2006/relationships/image" Target="../media/image520.png"/><Relationship Id="rId9" Type="http://schemas.openxmlformats.org/officeDocument/2006/relationships/image" Target="../media/image433.png"/><Relationship Id="rId210" Type="http://schemas.openxmlformats.org/officeDocument/2006/relationships/customXml" Target="../ink/ink634.xml"/><Relationship Id="rId26" Type="http://schemas.openxmlformats.org/officeDocument/2006/relationships/customXml" Target="../ink/ink541.xml"/><Relationship Id="rId231" Type="http://schemas.openxmlformats.org/officeDocument/2006/relationships/image" Target="../media/image543.png"/><Relationship Id="rId252" Type="http://schemas.openxmlformats.org/officeDocument/2006/relationships/customXml" Target="../ink/ink655.xml"/><Relationship Id="rId273" Type="http://schemas.openxmlformats.org/officeDocument/2006/relationships/customXml" Target="../ink/ink666.xml"/><Relationship Id="rId47" Type="http://schemas.openxmlformats.org/officeDocument/2006/relationships/image" Target="../media/image452.png"/><Relationship Id="rId68" Type="http://schemas.openxmlformats.org/officeDocument/2006/relationships/customXml" Target="../ink/ink562.xml"/><Relationship Id="rId89" Type="http://schemas.openxmlformats.org/officeDocument/2006/relationships/image" Target="../media/image473.png"/><Relationship Id="rId112" Type="http://schemas.openxmlformats.org/officeDocument/2006/relationships/image" Target="../media/image483.png"/><Relationship Id="rId133" Type="http://schemas.openxmlformats.org/officeDocument/2006/relationships/customXml" Target="../ink/ink595.xml"/><Relationship Id="rId154" Type="http://schemas.openxmlformats.org/officeDocument/2006/relationships/image" Target="../media/image504.png"/><Relationship Id="rId175" Type="http://schemas.openxmlformats.org/officeDocument/2006/relationships/image" Target="../media/image515.png"/><Relationship Id="rId196" Type="http://schemas.openxmlformats.org/officeDocument/2006/relationships/customXml" Target="../ink/ink627.xml"/><Relationship Id="rId200" Type="http://schemas.openxmlformats.org/officeDocument/2006/relationships/customXml" Target="../ink/ink629.xml"/><Relationship Id="rId16" Type="http://schemas.openxmlformats.org/officeDocument/2006/relationships/customXml" Target="../ink/ink536.xml"/><Relationship Id="rId221" Type="http://schemas.openxmlformats.org/officeDocument/2006/relationships/image" Target="../media/image538.png"/><Relationship Id="rId242" Type="http://schemas.openxmlformats.org/officeDocument/2006/relationships/customXml" Target="../ink/ink650.xml"/><Relationship Id="rId263" Type="http://schemas.openxmlformats.org/officeDocument/2006/relationships/customXml" Target="../ink/ink661.xml"/><Relationship Id="rId284" Type="http://schemas.openxmlformats.org/officeDocument/2006/relationships/image" Target="../media/image569.png"/><Relationship Id="rId37" Type="http://schemas.openxmlformats.org/officeDocument/2006/relationships/image" Target="../media/image447.png"/><Relationship Id="rId58" Type="http://schemas.openxmlformats.org/officeDocument/2006/relationships/customXml" Target="../ink/ink557.xml"/><Relationship Id="rId79" Type="http://schemas.openxmlformats.org/officeDocument/2006/relationships/image" Target="../media/image468.png"/><Relationship Id="rId102" Type="http://schemas.openxmlformats.org/officeDocument/2006/relationships/image" Target="../media/image478.png"/><Relationship Id="rId123" Type="http://schemas.openxmlformats.org/officeDocument/2006/relationships/customXml" Target="../ink/ink590.xml"/><Relationship Id="rId144" Type="http://schemas.openxmlformats.org/officeDocument/2006/relationships/image" Target="../media/image499.png"/><Relationship Id="rId90" Type="http://schemas.openxmlformats.org/officeDocument/2006/relationships/customXml" Target="../ink/ink573.xml"/><Relationship Id="rId165" Type="http://schemas.openxmlformats.org/officeDocument/2006/relationships/customXml" Target="../ink/ink611.xml"/><Relationship Id="rId186" Type="http://schemas.openxmlformats.org/officeDocument/2006/relationships/customXml" Target="../ink/ink622.xml"/><Relationship Id="rId211" Type="http://schemas.openxmlformats.org/officeDocument/2006/relationships/image" Target="../media/image533.png"/><Relationship Id="rId232" Type="http://schemas.openxmlformats.org/officeDocument/2006/relationships/customXml" Target="../ink/ink645.xml"/><Relationship Id="rId253" Type="http://schemas.openxmlformats.org/officeDocument/2006/relationships/image" Target="../media/image554.png"/><Relationship Id="rId274" Type="http://schemas.openxmlformats.org/officeDocument/2006/relationships/image" Target="../media/image564.png"/><Relationship Id="rId27" Type="http://schemas.openxmlformats.org/officeDocument/2006/relationships/image" Target="../media/image442.png"/><Relationship Id="rId48" Type="http://schemas.openxmlformats.org/officeDocument/2006/relationships/customXml" Target="../ink/ink552.xml"/><Relationship Id="rId69" Type="http://schemas.openxmlformats.org/officeDocument/2006/relationships/image" Target="../media/image463.png"/><Relationship Id="rId113" Type="http://schemas.openxmlformats.org/officeDocument/2006/relationships/customXml" Target="../ink/ink585.xml"/><Relationship Id="rId134" Type="http://schemas.openxmlformats.org/officeDocument/2006/relationships/image" Target="../media/image494.png"/><Relationship Id="rId80" Type="http://schemas.openxmlformats.org/officeDocument/2006/relationships/customXml" Target="../ink/ink568.xml"/><Relationship Id="rId155" Type="http://schemas.openxmlformats.org/officeDocument/2006/relationships/customXml" Target="../ink/ink606.xml"/><Relationship Id="rId176" Type="http://schemas.openxmlformats.org/officeDocument/2006/relationships/customXml" Target="../ink/ink617.xml"/><Relationship Id="rId197" Type="http://schemas.openxmlformats.org/officeDocument/2006/relationships/image" Target="../media/image526.png"/><Relationship Id="rId201" Type="http://schemas.openxmlformats.org/officeDocument/2006/relationships/image" Target="../media/image528.png"/><Relationship Id="rId222" Type="http://schemas.openxmlformats.org/officeDocument/2006/relationships/customXml" Target="../ink/ink640.xml"/><Relationship Id="rId243" Type="http://schemas.openxmlformats.org/officeDocument/2006/relationships/image" Target="../media/image549.png"/><Relationship Id="rId264" Type="http://schemas.openxmlformats.org/officeDocument/2006/relationships/image" Target="../media/image559.png"/><Relationship Id="rId285" Type="http://schemas.openxmlformats.org/officeDocument/2006/relationships/customXml" Target="../ink/ink672.xml"/><Relationship Id="rId17" Type="http://schemas.openxmlformats.org/officeDocument/2006/relationships/image" Target="../media/image437.png"/><Relationship Id="rId38" Type="http://schemas.openxmlformats.org/officeDocument/2006/relationships/customXml" Target="../ink/ink547.xml"/><Relationship Id="rId59" Type="http://schemas.openxmlformats.org/officeDocument/2006/relationships/image" Target="../media/image458.png"/><Relationship Id="rId103" Type="http://schemas.openxmlformats.org/officeDocument/2006/relationships/customXml" Target="../ink/ink580.xml"/><Relationship Id="rId124" Type="http://schemas.openxmlformats.org/officeDocument/2006/relationships/image" Target="../media/image489.png"/><Relationship Id="rId70" Type="http://schemas.openxmlformats.org/officeDocument/2006/relationships/customXml" Target="../ink/ink563.xml"/><Relationship Id="rId91" Type="http://schemas.openxmlformats.org/officeDocument/2006/relationships/image" Target="../media/image474.png"/><Relationship Id="rId145" Type="http://schemas.openxmlformats.org/officeDocument/2006/relationships/customXml" Target="../ink/ink601.xml"/><Relationship Id="rId166" Type="http://schemas.openxmlformats.org/officeDocument/2006/relationships/image" Target="../media/image511.png"/><Relationship Id="rId187" Type="http://schemas.openxmlformats.org/officeDocument/2006/relationships/image" Target="../media/image521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635.xml"/><Relationship Id="rId233" Type="http://schemas.openxmlformats.org/officeDocument/2006/relationships/image" Target="../media/image544.png"/><Relationship Id="rId254" Type="http://schemas.openxmlformats.org/officeDocument/2006/relationships/customXml" Target="../ink/ink656.xml"/><Relationship Id="rId28" Type="http://schemas.openxmlformats.org/officeDocument/2006/relationships/customXml" Target="../ink/ink542.xml"/><Relationship Id="rId49" Type="http://schemas.openxmlformats.org/officeDocument/2006/relationships/image" Target="../media/image453.png"/><Relationship Id="rId114" Type="http://schemas.openxmlformats.org/officeDocument/2006/relationships/image" Target="../media/image484.png"/><Relationship Id="rId275" Type="http://schemas.openxmlformats.org/officeDocument/2006/relationships/customXml" Target="../ink/ink667.xml"/><Relationship Id="rId60" Type="http://schemas.openxmlformats.org/officeDocument/2006/relationships/customXml" Target="../ink/ink558.xml"/><Relationship Id="rId81" Type="http://schemas.openxmlformats.org/officeDocument/2006/relationships/image" Target="../media/image469.png"/><Relationship Id="rId135" Type="http://schemas.openxmlformats.org/officeDocument/2006/relationships/customXml" Target="../ink/ink596.xml"/><Relationship Id="rId156" Type="http://schemas.openxmlformats.org/officeDocument/2006/relationships/image" Target="../media/image505.png"/><Relationship Id="rId177" Type="http://schemas.openxmlformats.org/officeDocument/2006/relationships/image" Target="../media/image516.png"/><Relationship Id="rId198" Type="http://schemas.openxmlformats.org/officeDocument/2006/relationships/customXml" Target="../ink/ink628.xml"/><Relationship Id="rId202" Type="http://schemas.openxmlformats.org/officeDocument/2006/relationships/customXml" Target="../ink/ink630.xml"/><Relationship Id="rId223" Type="http://schemas.openxmlformats.org/officeDocument/2006/relationships/image" Target="../media/image539.png"/><Relationship Id="rId244" Type="http://schemas.openxmlformats.org/officeDocument/2006/relationships/customXml" Target="../ink/ink651.xml"/><Relationship Id="rId18" Type="http://schemas.openxmlformats.org/officeDocument/2006/relationships/customXml" Target="../ink/ink537.xml"/><Relationship Id="rId39" Type="http://schemas.openxmlformats.org/officeDocument/2006/relationships/image" Target="../media/image448.png"/><Relationship Id="rId265" Type="http://schemas.openxmlformats.org/officeDocument/2006/relationships/customXml" Target="../ink/ink662.xml"/><Relationship Id="rId286" Type="http://schemas.openxmlformats.org/officeDocument/2006/relationships/image" Target="../media/image570.png"/><Relationship Id="rId50" Type="http://schemas.openxmlformats.org/officeDocument/2006/relationships/customXml" Target="../ink/ink553.xml"/><Relationship Id="rId104" Type="http://schemas.openxmlformats.org/officeDocument/2006/relationships/image" Target="../media/image479.png"/><Relationship Id="rId125" Type="http://schemas.openxmlformats.org/officeDocument/2006/relationships/customXml" Target="../ink/ink591.xml"/><Relationship Id="rId146" Type="http://schemas.openxmlformats.org/officeDocument/2006/relationships/image" Target="../media/image500.png"/><Relationship Id="rId167" Type="http://schemas.openxmlformats.org/officeDocument/2006/relationships/customXml" Target="../ink/ink612.xml"/><Relationship Id="rId188" Type="http://schemas.openxmlformats.org/officeDocument/2006/relationships/customXml" Target="../ink/ink623.xml"/><Relationship Id="rId71" Type="http://schemas.openxmlformats.org/officeDocument/2006/relationships/image" Target="../media/image464.png"/><Relationship Id="rId92" Type="http://schemas.openxmlformats.org/officeDocument/2006/relationships/customXml" Target="../ink/ink574.xml"/><Relationship Id="rId213" Type="http://schemas.openxmlformats.org/officeDocument/2006/relationships/image" Target="../media/image534.png"/><Relationship Id="rId234" Type="http://schemas.openxmlformats.org/officeDocument/2006/relationships/customXml" Target="../ink/ink646.xml"/><Relationship Id="rId2" Type="http://schemas.openxmlformats.org/officeDocument/2006/relationships/customXml" Target="../ink/ink529.xml"/><Relationship Id="rId29" Type="http://schemas.openxmlformats.org/officeDocument/2006/relationships/image" Target="../media/image443.png"/><Relationship Id="rId255" Type="http://schemas.openxmlformats.org/officeDocument/2006/relationships/image" Target="../media/image555.png"/><Relationship Id="rId276" Type="http://schemas.openxmlformats.org/officeDocument/2006/relationships/image" Target="../media/image565.png"/><Relationship Id="rId40" Type="http://schemas.openxmlformats.org/officeDocument/2006/relationships/customXml" Target="../ink/ink548.xml"/><Relationship Id="rId115" Type="http://schemas.openxmlformats.org/officeDocument/2006/relationships/customXml" Target="../ink/ink586.xml"/><Relationship Id="rId136" Type="http://schemas.openxmlformats.org/officeDocument/2006/relationships/image" Target="../media/image495.png"/><Relationship Id="rId157" Type="http://schemas.openxmlformats.org/officeDocument/2006/relationships/customXml" Target="../ink/ink607.xml"/><Relationship Id="rId178" Type="http://schemas.openxmlformats.org/officeDocument/2006/relationships/customXml" Target="../ink/ink618.xml"/><Relationship Id="rId61" Type="http://schemas.openxmlformats.org/officeDocument/2006/relationships/image" Target="../media/image459.png"/><Relationship Id="rId82" Type="http://schemas.openxmlformats.org/officeDocument/2006/relationships/customXml" Target="../ink/ink569.xml"/><Relationship Id="rId199" Type="http://schemas.openxmlformats.org/officeDocument/2006/relationships/image" Target="../media/image527.png"/><Relationship Id="rId203" Type="http://schemas.openxmlformats.org/officeDocument/2006/relationships/image" Target="../media/image529.png"/><Relationship Id="rId19" Type="http://schemas.openxmlformats.org/officeDocument/2006/relationships/image" Target="../media/image438.png"/><Relationship Id="rId224" Type="http://schemas.openxmlformats.org/officeDocument/2006/relationships/customXml" Target="../ink/ink641.xml"/><Relationship Id="rId245" Type="http://schemas.openxmlformats.org/officeDocument/2006/relationships/image" Target="../media/image550.png"/><Relationship Id="rId266" Type="http://schemas.openxmlformats.org/officeDocument/2006/relationships/image" Target="../media/image560.png"/><Relationship Id="rId287" Type="http://schemas.openxmlformats.org/officeDocument/2006/relationships/customXml" Target="../ink/ink673.xml"/><Relationship Id="rId30" Type="http://schemas.openxmlformats.org/officeDocument/2006/relationships/customXml" Target="../ink/ink543.xml"/><Relationship Id="rId105" Type="http://schemas.openxmlformats.org/officeDocument/2006/relationships/customXml" Target="../ink/ink581.xml"/><Relationship Id="rId126" Type="http://schemas.openxmlformats.org/officeDocument/2006/relationships/image" Target="../media/image490.png"/><Relationship Id="rId147" Type="http://schemas.openxmlformats.org/officeDocument/2006/relationships/customXml" Target="../ink/ink602.xml"/><Relationship Id="rId168" Type="http://schemas.openxmlformats.org/officeDocument/2006/relationships/image" Target="../media/image512.png"/><Relationship Id="rId51" Type="http://schemas.openxmlformats.org/officeDocument/2006/relationships/image" Target="../media/image454.png"/><Relationship Id="rId72" Type="http://schemas.openxmlformats.org/officeDocument/2006/relationships/customXml" Target="../ink/ink564.xml"/><Relationship Id="rId93" Type="http://schemas.openxmlformats.org/officeDocument/2006/relationships/image" Target="../media/image395.png"/><Relationship Id="rId189" Type="http://schemas.openxmlformats.org/officeDocument/2006/relationships/image" Target="../media/image522.png"/><Relationship Id="rId3" Type="http://schemas.openxmlformats.org/officeDocument/2006/relationships/image" Target="../media/image430.png"/><Relationship Id="rId214" Type="http://schemas.openxmlformats.org/officeDocument/2006/relationships/customXml" Target="../ink/ink636.xml"/><Relationship Id="rId235" Type="http://schemas.openxmlformats.org/officeDocument/2006/relationships/image" Target="../media/image545.png"/><Relationship Id="rId256" Type="http://schemas.openxmlformats.org/officeDocument/2006/relationships/customXml" Target="../ink/ink657.xml"/><Relationship Id="rId277" Type="http://schemas.openxmlformats.org/officeDocument/2006/relationships/customXml" Target="../ink/ink668.xml"/><Relationship Id="rId116" Type="http://schemas.openxmlformats.org/officeDocument/2006/relationships/image" Target="../media/image485.png"/><Relationship Id="rId137" Type="http://schemas.openxmlformats.org/officeDocument/2006/relationships/customXml" Target="../ink/ink597.xml"/><Relationship Id="rId158" Type="http://schemas.openxmlformats.org/officeDocument/2006/relationships/image" Target="../media/image506.png"/><Relationship Id="rId20" Type="http://schemas.openxmlformats.org/officeDocument/2006/relationships/customXml" Target="../ink/ink538.xml"/><Relationship Id="rId41" Type="http://schemas.openxmlformats.org/officeDocument/2006/relationships/image" Target="../media/image449.png"/><Relationship Id="rId62" Type="http://schemas.openxmlformats.org/officeDocument/2006/relationships/customXml" Target="../ink/ink559.xml"/><Relationship Id="rId83" Type="http://schemas.openxmlformats.org/officeDocument/2006/relationships/image" Target="../media/image470.png"/><Relationship Id="rId179" Type="http://schemas.openxmlformats.org/officeDocument/2006/relationships/image" Target="../media/image517.png"/><Relationship Id="rId190" Type="http://schemas.openxmlformats.org/officeDocument/2006/relationships/customXml" Target="../ink/ink624.xml"/><Relationship Id="rId204" Type="http://schemas.openxmlformats.org/officeDocument/2006/relationships/customXml" Target="../ink/ink631.xml"/><Relationship Id="rId225" Type="http://schemas.openxmlformats.org/officeDocument/2006/relationships/image" Target="../media/image540.png"/><Relationship Id="rId246" Type="http://schemas.openxmlformats.org/officeDocument/2006/relationships/customXml" Target="../ink/ink652.xml"/><Relationship Id="rId267" Type="http://schemas.openxmlformats.org/officeDocument/2006/relationships/customXml" Target="../ink/ink663.xml"/><Relationship Id="rId288" Type="http://schemas.openxmlformats.org/officeDocument/2006/relationships/image" Target="../media/image571.png"/><Relationship Id="rId106" Type="http://schemas.openxmlformats.org/officeDocument/2006/relationships/image" Target="../media/image480.png"/><Relationship Id="rId127" Type="http://schemas.openxmlformats.org/officeDocument/2006/relationships/customXml" Target="../ink/ink592.xml"/><Relationship Id="rId10" Type="http://schemas.openxmlformats.org/officeDocument/2006/relationships/customXml" Target="../ink/ink533.xml"/><Relationship Id="rId31" Type="http://schemas.openxmlformats.org/officeDocument/2006/relationships/image" Target="../media/image444.png"/><Relationship Id="rId52" Type="http://schemas.openxmlformats.org/officeDocument/2006/relationships/customXml" Target="../ink/ink554.xml"/><Relationship Id="rId73" Type="http://schemas.openxmlformats.org/officeDocument/2006/relationships/image" Target="../media/image465.png"/><Relationship Id="rId94" Type="http://schemas.openxmlformats.org/officeDocument/2006/relationships/customXml" Target="../ink/ink575.xml"/><Relationship Id="rId148" Type="http://schemas.openxmlformats.org/officeDocument/2006/relationships/image" Target="../media/image501.png"/><Relationship Id="rId169" Type="http://schemas.openxmlformats.org/officeDocument/2006/relationships/customXml" Target="../ink/ink613.xml"/><Relationship Id="rId4" Type="http://schemas.openxmlformats.org/officeDocument/2006/relationships/customXml" Target="../ink/ink530.xml"/><Relationship Id="rId180" Type="http://schemas.openxmlformats.org/officeDocument/2006/relationships/customXml" Target="../ink/ink619.xml"/><Relationship Id="rId215" Type="http://schemas.openxmlformats.org/officeDocument/2006/relationships/image" Target="../media/image535.png"/><Relationship Id="rId236" Type="http://schemas.openxmlformats.org/officeDocument/2006/relationships/customXml" Target="../ink/ink647.xml"/><Relationship Id="rId257" Type="http://schemas.openxmlformats.org/officeDocument/2006/relationships/image" Target="../media/image556.png"/><Relationship Id="rId278" Type="http://schemas.openxmlformats.org/officeDocument/2006/relationships/image" Target="../media/image566.png"/><Relationship Id="rId42" Type="http://schemas.openxmlformats.org/officeDocument/2006/relationships/customXml" Target="../ink/ink549.xml"/><Relationship Id="rId84" Type="http://schemas.openxmlformats.org/officeDocument/2006/relationships/customXml" Target="../ink/ink570.xml"/><Relationship Id="rId138" Type="http://schemas.openxmlformats.org/officeDocument/2006/relationships/image" Target="../media/image496.png"/><Relationship Id="rId191" Type="http://schemas.openxmlformats.org/officeDocument/2006/relationships/image" Target="../media/image523.png"/><Relationship Id="rId205" Type="http://schemas.openxmlformats.org/officeDocument/2006/relationships/image" Target="../media/image530.png"/><Relationship Id="rId247" Type="http://schemas.openxmlformats.org/officeDocument/2006/relationships/image" Target="../media/image551.png"/><Relationship Id="rId107" Type="http://schemas.openxmlformats.org/officeDocument/2006/relationships/customXml" Target="../ink/ink582.xml"/><Relationship Id="rId11" Type="http://schemas.openxmlformats.org/officeDocument/2006/relationships/image" Target="../media/image434.png"/><Relationship Id="rId53" Type="http://schemas.openxmlformats.org/officeDocument/2006/relationships/image" Target="../media/image455.png"/><Relationship Id="rId149" Type="http://schemas.openxmlformats.org/officeDocument/2006/relationships/customXml" Target="../ink/ink603.xml"/><Relationship Id="rId95" Type="http://schemas.openxmlformats.org/officeDocument/2006/relationships/image" Target="../media/image475.png"/><Relationship Id="rId160" Type="http://schemas.openxmlformats.org/officeDocument/2006/relationships/image" Target="../media/image507.png"/><Relationship Id="rId216" Type="http://schemas.openxmlformats.org/officeDocument/2006/relationships/customXml" Target="../ink/ink637.xml"/><Relationship Id="rId258" Type="http://schemas.openxmlformats.org/officeDocument/2006/relationships/customXml" Target="../ink/ink658.xml"/><Relationship Id="rId22" Type="http://schemas.openxmlformats.org/officeDocument/2006/relationships/customXml" Target="../ink/ink539.xml"/><Relationship Id="rId64" Type="http://schemas.openxmlformats.org/officeDocument/2006/relationships/customXml" Target="../ink/ink560.xml"/><Relationship Id="rId118" Type="http://schemas.openxmlformats.org/officeDocument/2006/relationships/image" Target="../media/image48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7" Type="http://schemas.openxmlformats.org/officeDocument/2006/relationships/image" Target="../media/image350.png"/><Relationship Id="rId2" Type="http://schemas.openxmlformats.org/officeDocument/2006/relationships/customXml" Target="../ink/ink67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76.xml"/><Relationship Id="rId5" Type="http://schemas.openxmlformats.org/officeDocument/2006/relationships/image" Target="../media/image349.png"/><Relationship Id="rId4" Type="http://schemas.openxmlformats.org/officeDocument/2006/relationships/customXml" Target="../ink/ink67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7" Type="http://schemas.openxmlformats.org/officeDocument/2006/relationships/image" Target="../media/image350.png"/><Relationship Id="rId2" Type="http://schemas.openxmlformats.org/officeDocument/2006/relationships/customXml" Target="../ink/ink67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79.xml"/><Relationship Id="rId5" Type="http://schemas.openxmlformats.org/officeDocument/2006/relationships/image" Target="../media/image349.png"/><Relationship Id="rId4" Type="http://schemas.openxmlformats.org/officeDocument/2006/relationships/customXml" Target="../ink/ink67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66B3-0199-9CD6-A19E-0D61DD3B8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String Handling in Java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088E49-B89A-289F-5514-95142D96FD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1E5418-871B-8797-19FB-85234E2432AD}"/>
              </a:ext>
            </a:extLst>
          </p:cNvPr>
          <p:cNvGrpSpPr/>
          <p:nvPr/>
        </p:nvGrpSpPr>
        <p:grpSpPr>
          <a:xfrm>
            <a:off x="3872672" y="741611"/>
            <a:ext cx="4138200" cy="2316240"/>
            <a:chOff x="3872672" y="741611"/>
            <a:chExt cx="4138200" cy="231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7CC1C70-F7D9-2417-0187-31ABC2AFF94A}"/>
                    </a:ext>
                  </a:extLst>
                </p14:cNvPr>
                <p14:cNvContentPartPr/>
                <p14:nvPr/>
              </p14:nvContentPartPr>
              <p14:xfrm>
                <a:off x="3872672" y="2191331"/>
                <a:ext cx="754920" cy="8665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7CC1C70-F7D9-2417-0187-31ABC2AFF94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63672" y="2182331"/>
                  <a:ext cx="772560" cy="88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421B5E3-D828-F498-C1AD-F4590CF681D9}"/>
                    </a:ext>
                  </a:extLst>
                </p14:cNvPr>
                <p14:cNvContentPartPr/>
                <p14:nvPr/>
              </p14:nvContentPartPr>
              <p14:xfrm>
                <a:off x="4329152" y="1972451"/>
                <a:ext cx="464760" cy="5238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421B5E3-D828-F498-C1AD-F4590CF681D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320512" y="1963811"/>
                  <a:ext cx="48240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FEBAF48-2DF6-33A9-1D6B-AB294C5FF35F}"/>
                    </a:ext>
                  </a:extLst>
                </p14:cNvPr>
                <p14:cNvContentPartPr/>
                <p14:nvPr/>
              </p14:nvContentPartPr>
              <p14:xfrm>
                <a:off x="5020712" y="1425251"/>
                <a:ext cx="919440" cy="778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FEBAF48-2DF6-33A9-1D6B-AB294C5FF35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11712" y="1416611"/>
                  <a:ext cx="937080" cy="79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363D2AD-3D06-9424-B4CF-3657B79D754A}"/>
                    </a:ext>
                  </a:extLst>
                </p14:cNvPr>
                <p14:cNvContentPartPr/>
                <p14:nvPr/>
              </p14:nvContentPartPr>
              <p14:xfrm>
                <a:off x="5977232" y="1188371"/>
                <a:ext cx="818640" cy="541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363D2AD-3D06-9424-B4CF-3657B79D754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68232" y="1179371"/>
                  <a:ext cx="83628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B581F35-E46C-1508-C4AB-D11F5C2D6A16}"/>
                    </a:ext>
                  </a:extLst>
                </p14:cNvPr>
                <p14:cNvContentPartPr/>
                <p14:nvPr/>
              </p14:nvContentPartPr>
              <p14:xfrm>
                <a:off x="6652592" y="741611"/>
                <a:ext cx="1358280" cy="870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B581F35-E46C-1508-C4AB-D11F5C2D6A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43952" y="732611"/>
                  <a:ext cx="1375920" cy="88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964870-FBD3-76BD-DFA7-A98D28542D24}"/>
                    </a:ext>
                  </a:extLst>
                </p14:cNvPr>
                <p14:cNvContentPartPr/>
                <p14:nvPr/>
              </p14:nvContentPartPr>
              <p14:xfrm>
                <a:off x="7106192" y="750971"/>
                <a:ext cx="641880" cy="2221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964870-FBD3-76BD-DFA7-A98D28542D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97552" y="741971"/>
                  <a:ext cx="659520" cy="239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6172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B574-77A5-B561-CF74-5BB06FCCF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Strings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FF09B-B450-CC31-6CF4-3AAADDCBA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sequence of characters.</a:t>
            </a:r>
          </a:p>
          <a:p>
            <a:r>
              <a:rPr lang="en-US" dirty="0"/>
              <a:t>Strings are immutable in Java (cannot be changed once created).</a:t>
            </a:r>
          </a:p>
          <a:p>
            <a:r>
              <a:rPr lang="en-US" b="1" dirty="0"/>
              <a:t>Why is String manipulation important?</a:t>
            </a:r>
          </a:p>
          <a:p>
            <a:r>
              <a:rPr lang="en-US" dirty="0"/>
              <a:t>Essential for data processing, user input, file handling, etc.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368027-9CC5-862F-0074-B098081EBC32}"/>
              </a:ext>
            </a:extLst>
          </p:cNvPr>
          <p:cNvGrpSpPr/>
          <p:nvPr/>
        </p:nvGrpSpPr>
        <p:grpSpPr>
          <a:xfrm>
            <a:off x="2730032" y="4095011"/>
            <a:ext cx="1260720" cy="1157400"/>
            <a:chOff x="2730032" y="4095011"/>
            <a:chExt cx="1260720" cy="115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42423AB-262B-1E48-9C1E-FB5406BE0A8F}"/>
                    </a:ext>
                  </a:extLst>
                </p14:cNvPr>
                <p14:cNvContentPartPr/>
                <p14:nvPr/>
              </p14:nvContentPartPr>
              <p14:xfrm>
                <a:off x="2730032" y="4095011"/>
                <a:ext cx="244800" cy="894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42423AB-262B-1E48-9C1E-FB5406BE0A8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21392" y="4086011"/>
                  <a:ext cx="262440" cy="9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42BFF3A-3395-8377-8E6C-32544360C912}"/>
                    </a:ext>
                  </a:extLst>
                </p14:cNvPr>
                <p14:cNvContentPartPr/>
                <p14:nvPr/>
              </p14:nvContentPartPr>
              <p14:xfrm>
                <a:off x="3030992" y="4501811"/>
                <a:ext cx="959760" cy="750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42BFF3A-3395-8377-8E6C-32544360C91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021992" y="4492811"/>
                  <a:ext cx="977400" cy="76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809B79-C42D-E232-D06D-8BBCBE81C2C1}"/>
              </a:ext>
            </a:extLst>
          </p:cNvPr>
          <p:cNvGrpSpPr/>
          <p:nvPr/>
        </p:nvGrpSpPr>
        <p:grpSpPr>
          <a:xfrm>
            <a:off x="4020992" y="4173491"/>
            <a:ext cx="1682640" cy="687240"/>
            <a:chOff x="4020992" y="4173491"/>
            <a:chExt cx="1682640" cy="687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DFC6FE8-AD25-9EBF-FB32-03D7B22F5943}"/>
                    </a:ext>
                  </a:extLst>
                </p14:cNvPr>
                <p14:cNvContentPartPr/>
                <p14:nvPr/>
              </p14:nvContentPartPr>
              <p14:xfrm>
                <a:off x="4020992" y="4331171"/>
                <a:ext cx="630360" cy="514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DFC6FE8-AD25-9EBF-FB32-03D7B22F594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984992" y="4295171"/>
                  <a:ext cx="70200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B2DED7B-B144-0B1E-D472-4BBE61F3A8E9}"/>
                    </a:ext>
                  </a:extLst>
                </p14:cNvPr>
                <p14:cNvContentPartPr/>
                <p14:nvPr/>
              </p14:nvContentPartPr>
              <p14:xfrm>
                <a:off x="4787792" y="4320371"/>
                <a:ext cx="341640" cy="540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B2DED7B-B144-0B1E-D472-4BBE61F3A8E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52152" y="4284731"/>
                  <a:ext cx="413280" cy="61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F195512-F3D8-CFA5-7A7E-A5B615AEB7EC}"/>
                    </a:ext>
                  </a:extLst>
                </p14:cNvPr>
                <p14:cNvContentPartPr/>
                <p14:nvPr/>
              </p14:nvContentPartPr>
              <p14:xfrm>
                <a:off x="5301872" y="4173491"/>
                <a:ext cx="401760" cy="522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F195512-F3D8-CFA5-7A7E-A5B615AEB7E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266232" y="4137851"/>
                  <a:ext cx="473400" cy="59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3FB983-5ED3-FE84-1F70-8E9882E4023B}"/>
              </a:ext>
            </a:extLst>
          </p:cNvPr>
          <p:cNvGrpSpPr/>
          <p:nvPr/>
        </p:nvGrpSpPr>
        <p:grpSpPr>
          <a:xfrm>
            <a:off x="1063952" y="4330091"/>
            <a:ext cx="1076040" cy="587520"/>
            <a:chOff x="1063952" y="4330091"/>
            <a:chExt cx="1076040" cy="587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BE47092-1E28-E693-22FC-A5A61CA3F6B4}"/>
                    </a:ext>
                  </a:extLst>
                </p14:cNvPr>
                <p14:cNvContentPartPr/>
                <p14:nvPr/>
              </p14:nvContentPartPr>
              <p14:xfrm>
                <a:off x="1063952" y="4397411"/>
                <a:ext cx="239760" cy="507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BE47092-1E28-E693-22FC-A5A61CA3F6B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27952" y="4361411"/>
                  <a:ext cx="31140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35AE647-A796-089A-509C-09AD409708DE}"/>
                    </a:ext>
                  </a:extLst>
                </p14:cNvPr>
                <p14:cNvContentPartPr/>
                <p14:nvPr/>
              </p14:nvContentPartPr>
              <p14:xfrm>
                <a:off x="1439792" y="4330091"/>
                <a:ext cx="141840" cy="572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35AE647-A796-089A-509C-09AD409708D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04152" y="4294091"/>
                  <a:ext cx="21348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8BEA309-5D3A-F747-DFFC-421FF6314E13}"/>
                    </a:ext>
                  </a:extLst>
                </p14:cNvPr>
                <p14:cNvContentPartPr/>
                <p14:nvPr/>
              </p14:nvContentPartPr>
              <p14:xfrm>
                <a:off x="1408472" y="4680011"/>
                <a:ext cx="109440" cy="66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8BEA309-5D3A-F747-DFFC-421FF6314E1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72472" y="4644371"/>
                  <a:ext cx="1810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1B049F3-DD3C-F14C-D7E7-26006A24282A}"/>
                    </a:ext>
                  </a:extLst>
                </p14:cNvPr>
                <p14:cNvContentPartPr/>
                <p14:nvPr/>
              </p14:nvContentPartPr>
              <p14:xfrm>
                <a:off x="1708712" y="4522331"/>
                <a:ext cx="168480" cy="395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1B049F3-DD3C-F14C-D7E7-26006A24282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73072" y="4486691"/>
                  <a:ext cx="24012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3D077F4-2C4F-A491-26E5-4101665CF5FB}"/>
                    </a:ext>
                  </a:extLst>
                </p14:cNvPr>
                <p14:cNvContentPartPr/>
                <p14:nvPr/>
              </p14:nvContentPartPr>
              <p14:xfrm>
                <a:off x="2046752" y="4838771"/>
                <a:ext cx="93240" cy="63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3D077F4-2C4F-A491-26E5-4101665CF5F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11112" y="4802771"/>
                  <a:ext cx="16488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8A66D82-2C57-DDED-698F-116B44250B37}"/>
                  </a:ext>
                </a:extLst>
              </p14:cNvPr>
              <p14:cNvContentPartPr/>
              <p14:nvPr/>
            </p14:nvContentPartPr>
            <p14:xfrm>
              <a:off x="2691152" y="5104091"/>
              <a:ext cx="2949120" cy="106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8A66D82-2C57-DDED-698F-116B44250B3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655152" y="5068091"/>
                <a:ext cx="3020760" cy="17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18E3CB61-4DE1-28F5-398B-DD6F65FFCA1C}"/>
              </a:ext>
            </a:extLst>
          </p:cNvPr>
          <p:cNvGrpSpPr/>
          <p:nvPr/>
        </p:nvGrpSpPr>
        <p:grpSpPr>
          <a:xfrm>
            <a:off x="7527032" y="4042811"/>
            <a:ext cx="788040" cy="490320"/>
            <a:chOff x="7527032" y="4042811"/>
            <a:chExt cx="788040" cy="490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2BEBE32-5301-1AD3-A454-8BF37F5346E4}"/>
                    </a:ext>
                  </a:extLst>
                </p14:cNvPr>
                <p14:cNvContentPartPr/>
                <p14:nvPr/>
              </p14:nvContentPartPr>
              <p14:xfrm>
                <a:off x="7527032" y="4223531"/>
                <a:ext cx="385920" cy="309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2BEBE32-5301-1AD3-A454-8BF37F5346E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91392" y="4187891"/>
                  <a:ext cx="4575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265D946-9078-F3B5-72AC-CA43DC6E9873}"/>
                    </a:ext>
                  </a:extLst>
                </p14:cNvPr>
                <p14:cNvContentPartPr/>
                <p14:nvPr/>
              </p14:nvContentPartPr>
              <p14:xfrm>
                <a:off x="8063792" y="4042811"/>
                <a:ext cx="251280" cy="448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265D946-9078-F3B5-72AC-CA43DC6E987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027792" y="4006811"/>
                  <a:ext cx="322920" cy="51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C53C50-958E-13BF-AFF2-BD094A4BF605}"/>
              </a:ext>
            </a:extLst>
          </p:cNvPr>
          <p:cNvGrpSpPr/>
          <p:nvPr/>
        </p:nvGrpSpPr>
        <p:grpSpPr>
          <a:xfrm>
            <a:off x="7613072" y="4816451"/>
            <a:ext cx="471600" cy="453600"/>
            <a:chOff x="7613072" y="4816451"/>
            <a:chExt cx="471600" cy="453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B3DE870-8443-FC23-E36E-3526B535AFD8}"/>
                    </a:ext>
                  </a:extLst>
                </p14:cNvPr>
                <p14:cNvContentPartPr/>
                <p14:nvPr/>
              </p14:nvContentPartPr>
              <p14:xfrm>
                <a:off x="7613072" y="4816451"/>
                <a:ext cx="471600" cy="30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B3DE870-8443-FC23-E36E-3526B535AFD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77432" y="4780811"/>
                  <a:ext cx="54324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A00C0C0-A25F-48AE-8CB7-4394A90D3612}"/>
                    </a:ext>
                  </a:extLst>
                </p14:cNvPr>
                <p14:cNvContentPartPr/>
                <p14:nvPr/>
              </p14:nvContentPartPr>
              <p14:xfrm>
                <a:off x="7854272" y="4890611"/>
                <a:ext cx="70920" cy="379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A00C0C0-A25F-48AE-8CB7-4394A90D361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818272" y="4854971"/>
                  <a:ext cx="142560" cy="45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8DE0204-230A-50B8-7909-79E3CB74C594}"/>
              </a:ext>
            </a:extLst>
          </p:cNvPr>
          <p:cNvGrpSpPr/>
          <p:nvPr/>
        </p:nvGrpSpPr>
        <p:grpSpPr>
          <a:xfrm>
            <a:off x="7615592" y="2999171"/>
            <a:ext cx="754920" cy="465480"/>
            <a:chOff x="7615592" y="2999171"/>
            <a:chExt cx="754920" cy="465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3C0BA8E-7CBF-3266-5C3F-F4B3D58F9876}"/>
                    </a:ext>
                  </a:extLst>
                </p14:cNvPr>
                <p14:cNvContentPartPr/>
                <p14:nvPr/>
              </p14:nvContentPartPr>
              <p14:xfrm>
                <a:off x="7615592" y="2999171"/>
                <a:ext cx="659880" cy="465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3C0BA8E-7CBF-3266-5C3F-F4B3D58F987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579952" y="2963531"/>
                  <a:ext cx="73152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C281419-4432-67EB-F3C9-46338067A4B0}"/>
                    </a:ext>
                  </a:extLst>
                </p14:cNvPr>
                <p14:cNvContentPartPr/>
                <p14:nvPr/>
              </p14:nvContentPartPr>
              <p14:xfrm>
                <a:off x="7813952" y="3094571"/>
                <a:ext cx="245880" cy="525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C281419-4432-67EB-F3C9-46338067A4B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77952" y="3058931"/>
                  <a:ext cx="317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15B255D-FD9C-7FCF-B089-FFE1E2D1DB15}"/>
                    </a:ext>
                  </a:extLst>
                </p14:cNvPr>
                <p14:cNvContentPartPr/>
                <p14:nvPr/>
              </p14:nvContentPartPr>
              <p14:xfrm>
                <a:off x="8330192" y="3301211"/>
                <a:ext cx="40320" cy="15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15B255D-FD9C-7FCF-B089-FFE1E2D1DB1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94192" y="3265211"/>
                  <a:ext cx="11196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A490779-8480-52E8-89EB-A216CD94784D}"/>
              </a:ext>
            </a:extLst>
          </p:cNvPr>
          <p:cNvGrpSpPr/>
          <p:nvPr/>
        </p:nvGrpSpPr>
        <p:grpSpPr>
          <a:xfrm>
            <a:off x="6012512" y="802091"/>
            <a:ext cx="4144680" cy="1584000"/>
            <a:chOff x="6012512" y="802091"/>
            <a:chExt cx="4144680" cy="1584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982D597-2FBE-6439-00F9-F0606C43FACF}"/>
                    </a:ext>
                  </a:extLst>
                </p14:cNvPr>
                <p14:cNvContentPartPr/>
                <p14:nvPr/>
              </p14:nvContentPartPr>
              <p14:xfrm>
                <a:off x="6012512" y="1691291"/>
                <a:ext cx="661680" cy="389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982D597-2FBE-6439-00F9-F0606C43FAC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76512" y="1655651"/>
                  <a:ext cx="73332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9CC9778-CB5E-F0D7-4636-D9F51A275BD5}"/>
                    </a:ext>
                  </a:extLst>
                </p14:cNvPr>
                <p14:cNvContentPartPr/>
                <p14:nvPr/>
              </p14:nvContentPartPr>
              <p14:xfrm>
                <a:off x="6702992" y="1511291"/>
                <a:ext cx="323640" cy="506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9CC9778-CB5E-F0D7-4636-D9F51A275BD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66992" y="1475651"/>
                  <a:ext cx="395280" cy="57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C0DBC4F-AAED-C632-4CF9-AA38ABF68086}"/>
                    </a:ext>
                  </a:extLst>
                </p14:cNvPr>
                <p14:cNvContentPartPr/>
                <p14:nvPr/>
              </p14:nvContentPartPr>
              <p14:xfrm>
                <a:off x="6613352" y="1677971"/>
                <a:ext cx="137520" cy="27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C0DBC4F-AAED-C632-4CF9-AA38ABF6808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7712" y="1642331"/>
                  <a:ext cx="209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974D912-4B4C-1C5E-60AC-DACF2EBAA79D}"/>
                    </a:ext>
                  </a:extLst>
                </p14:cNvPr>
                <p14:cNvContentPartPr/>
                <p14:nvPr/>
              </p14:nvContentPartPr>
              <p14:xfrm>
                <a:off x="7213472" y="1738451"/>
                <a:ext cx="127440" cy="19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974D912-4B4C-1C5E-60AC-DACF2EBAA79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77832" y="1702451"/>
                  <a:ext cx="1990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F5E9C1D-20E2-1D26-EC37-E498CF3AA624}"/>
                    </a:ext>
                  </a:extLst>
                </p14:cNvPr>
                <p14:cNvContentPartPr/>
                <p14:nvPr/>
              </p14:nvContentPartPr>
              <p14:xfrm>
                <a:off x="7280072" y="1904771"/>
                <a:ext cx="180720" cy="33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F5E9C1D-20E2-1D26-EC37-E498CF3AA62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244432" y="1868771"/>
                  <a:ext cx="252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0923597-E02E-D6EB-C9EC-2CD020E98119}"/>
                    </a:ext>
                  </a:extLst>
                </p14:cNvPr>
                <p14:cNvContentPartPr/>
                <p14:nvPr/>
              </p14:nvContentPartPr>
              <p14:xfrm>
                <a:off x="7739432" y="1369811"/>
                <a:ext cx="126000" cy="164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0923597-E02E-D6EB-C9EC-2CD020E9811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03432" y="1334171"/>
                  <a:ext cx="1976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FA3514A-6255-F948-68D3-F5882E749DC2}"/>
                    </a:ext>
                  </a:extLst>
                </p14:cNvPr>
                <p14:cNvContentPartPr/>
                <p14:nvPr/>
              </p14:nvContentPartPr>
              <p14:xfrm>
                <a:off x="8001872" y="1339571"/>
                <a:ext cx="73800" cy="205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FA3514A-6255-F948-68D3-F5882E749DC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66232" y="1303931"/>
                  <a:ext cx="1454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947BE60-9772-17DE-CD0B-3E13D0E9EE52}"/>
                    </a:ext>
                  </a:extLst>
                </p14:cNvPr>
                <p14:cNvContentPartPr/>
                <p14:nvPr/>
              </p14:nvContentPartPr>
              <p14:xfrm>
                <a:off x="8504432" y="1355411"/>
                <a:ext cx="7200" cy="403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947BE60-9772-17DE-CD0B-3E13D0E9EE5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468432" y="1319771"/>
                  <a:ext cx="7884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3253717-37F9-C8C3-39DA-BE468F70EC12}"/>
                    </a:ext>
                  </a:extLst>
                </p14:cNvPr>
                <p14:cNvContentPartPr/>
                <p14:nvPr/>
              </p14:nvContentPartPr>
              <p14:xfrm>
                <a:off x="8492912" y="1315091"/>
                <a:ext cx="1368000" cy="5364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3253717-37F9-C8C3-39DA-BE468F70EC1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57272" y="1279091"/>
                  <a:ext cx="1439640" cy="60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9EEA42C-A49E-5E5E-03A8-DA956AF22C7E}"/>
                    </a:ext>
                  </a:extLst>
                </p14:cNvPr>
                <p14:cNvContentPartPr/>
                <p14:nvPr/>
              </p14:nvContentPartPr>
              <p14:xfrm>
                <a:off x="9931472" y="1232651"/>
                <a:ext cx="27000" cy="157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9EEA42C-A49E-5E5E-03A8-DA956AF22C7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895832" y="1197011"/>
                  <a:ext cx="986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23CAC52-2CA0-F0B7-CD36-C0600F4287B9}"/>
                    </a:ext>
                  </a:extLst>
                </p14:cNvPr>
                <p14:cNvContentPartPr/>
                <p14:nvPr/>
              </p14:nvContentPartPr>
              <p14:xfrm>
                <a:off x="9996632" y="1240571"/>
                <a:ext cx="69840" cy="187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23CAC52-2CA0-F0B7-CD36-C0600F4287B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960632" y="1204571"/>
                  <a:ext cx="1414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4D2057B-00FC-F3AA-7948-9455F60A2ABA}"/>
                    </a:ext>
                  </a:extLst>
                </p14:cNvPr>
                <p14:cNvContentPartPr/>
                <p14:nvPr/>
              </p14:nvContentPartPr>
              <p14:xfrm>
                <a:off x="8470952" y="1346771"/>
                <a:ext cx="39240" cy="6512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4D2057B-00FC-F3AA-7948-9455F60A2AB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435312" y="1311131"/>
                  <a:ext cx="110880" cy="72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CD52577-FDFC-4E04-5913-CD0DFB3DF087}"/>
                    </a:ext>
                  </a:extLst>
                </p14:cNvPr>
                <p14:cNvContentPartPr/>
                <p14:nvPr/>
              </p14:nvContentPartPr>
              <p14:xfrm>
                <a:off x="8544032" y="2079371"/>
                <a:ext cx="180720" cy="212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CD52577-FDFC-4E04-5913-CD0DFB3DF08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508392" y="2043731"/>
                  <a:ext cx="2523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1C34515-4C1D-1E65-219C-5BFA44D1D962}"/>
                    </a:ext>
                  </a:extLst>
                </p14:cNvPr>
                <p14:cNvContentPartPr/>
                <p14:nvPr/>
              </p14:nvContentPartPr>
              <p14:xfrm>
                <a:off x="8957312" y="2029691"/>
                <a:ext cx="50400" cy="175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1C34515-4C1D-1E65-219C-5BFA44D1D96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921312" y="1993691"/>
                  <a:ext cx="1220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72D3F73-3048-FB0D-3F9A-FE708BBC0339}"/>
                    </a:ext>
                  </a:extLst>
                </p14:cNvPr>
                <p14:cNvContentPartPr/>
                <p14:nvPr/>
              </p14:nvContentPartPr>
              <p14:xfrm>
                <a:off x="9163592" y="2014571"/>
                <a:ext cx="145440" cy="201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72D3F73-3048-FB0D-3F9A-FE708BBC033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27592" y="1978931"/>
                  <a:ext cx="2170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A613F2F-7180-C51C-45B0-8727917AFC6E}"/>
                    </a:ext>
                  </a:extLst>
                </p14:cNvPr>
                <p14:cNvContentPartPr/>
                <p14:nvPr/>
              </p14:nvContentPartPr>
              <p14:xfrm>
                <a:off x="9506672" y="2002691"/>
                <a:ext cx="107280" cy="2541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A613F2F-7180-C51C-45B0-8727917AFC6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70672" y="1966691"/>
                  <a:ext cx="1789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8E4B118-232A-CEA8-2631-C043D501650D}"/>
                    </a:ext>
                  </a:extLst>
                </p14:cNvPr>
                <p14:cNvContentPartPr/>
                <p14:nvPr/>
              </p14:nvContentPartPr>
              <p14:xfrm>
                <a:off x="9742112" y="2037971"/>
                <a:ext cx="415080" cy="123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8E4B118-232A-CEA8-2631-C043D501650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706112" y="2002331"/>
                  <a:ext cx="4867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68131ED-F645-EB03-C42F-FF070B5F0012}"/>
                    </a:ext>
                  </a:extLst>
                </p14:cNvPr>
                <p14:cNvContentPartPr/>
                <p14:nvPr/>
              </p14:nvContentPartPr>
              <p14:xfrm>
                <a:off x="9851912" y="1947251"/>
                <a:ext cx="46440" cy="438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68131ED-F645-EB03-C42F-FF070B5F001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815912" y="1911611"/>
                  <a:ext cx="11808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EE6066A-31E8-E0EC-D8D1-DDF1544DC1FF}"/>
                    </a:ext>
                  </a:extLst>
                </p14:cNvPr>
                <p14:cNvContentPartPr/>
                <p14:nvPr/>
              </p14:nvContentPartPr>
              <p14:xfrm>
                <a:off x="8681912" y="1504091"/>
                <a:ext cx="1430640" cy="2671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EE6066A-31E8-E0EC-D8D1-DDF1544DC1F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646272" y="1468451"/>
                  <a:ext cx="150228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85D4C9A-EB72-6602-956C-F519C3C485EE}"/>
                    </a:ext>
                  </a:extLst>
                </p14:cNvPr>
                <p14:cNvContentPartPr/>
                <p14:nvPr/>
              </p14:nvContentPartPr>
              <p14:xfrm>
                <a:off x="8081072" y="808571"/>
                <a:ext cx="311760" cy="360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85D4C9A-EB72-6602-956C-F519C3C485E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45072" y="772931"/>
                  <a:ext cx="3834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FACB580-8469-C5CD-4E1C-88D6D875AEDB}"/>
                    </a:ext>
                  </a:extLst>
                </p14:cNvPr>
                <p14:cNvContentPartPr/>
                <p14:nvPr/>
              </p14:nvContentPartPr>
              <p14:xfrm>
                <a:off x="8607392" y="808211"/>
                <a:ext cx="6480" cy="21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FACB580-8469-C5CD-4E1C-88D6D875AED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571392" y="772211"/>
                  <a:ext cx="78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05F600F-7F4C-5AE2-3A90-D0FD0BE47136}"/>
                    </a:ext>
                  </a:extLst>
                </p14:cNvPr>
                <p14:cNvContentPartPr/>
                <p14:nvPr/>
              </p14:nvContentPartPr>
              <p14:xfrm>
                <a:off x="8635112" y="802091"/>
                <a:ext cx="360" cy="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05F600F-7F4C-5AE2-3A90-D0FD0BE4713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599112" y="76609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668C110-2043-8ADD-93BB-02FB12F0A220}"/>
                    </a:ext>
                  </a:extLst>
                </p14:cNvPr>
                <p14:cNvContentPartPr/>
                <p14:nvPr/>
              </p14:nvContentPartPr>
              <p14:xfrm>
                <a:off x="8592992" y="817571"/>
                <a:ext cx="360" cy="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668C110-2043-8ADD-93BB-02FB12F0A22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557352" y="78157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8CCAE89-ADB9-6BD6-699A-8368E3E10DD2}"/>
                    </a:ext>
                  </a:extLst>
                </p14:cNvPr>
                <p14:cNvContentPartPr/>
                <p14:nvPr/>
              </p14:nvContentPartPr>
              <p14:xfrm>
                <a:off x="8463032" y="836651"/>
                <a:ext cx="307080" cy="388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8CCAE89-ADB9-6BD6-699A-8368E3E10DD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427392" y="800651"/>
                  <a:ext cx="37872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14BB250-88F9-4FB5-0FCC-32C3B8E93603}"/>
                    </a:ext>
                  </a:extLst>
                </p14:cNvPr>
                <p14:cNvContentPartPr/>
                <p14:nvPr/>
              </p14:nvContentPartPr>
              <p14:xfrm>
                <a:off x="8543672" y="1008011"/>
                <a:ext cx="150480" cy="338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14BB250-88F9-4FB5-0FCC-32C3B8E9360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507672" y="972011"/>
                  <a:ext cx="2221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AA192BC-B88B-86B4-F2C7-2C1B00B4E71E}"/>
                    </a:ext>
                  </a:extLst>
                </p14:cNvPr>
                <p14:cNvContentPartPr/>
                <p14:nvPr/>
              </p14:nvContentPartPr>
              <p14:xfrm>
                <a:off x="8871272" y="831611"/>
                <a:ext cx="263520" cy="4006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AA192BC-B88B-86B4-F2C7-2C1B00B4E71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835272" y="795971"/>
                  <a:ext cx="33516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FC72428-433A-C397-BA57-1A8AE47A21A8}"/>
                    </a:ext>
                  </a:extLst>
                </p14:cNvPr>
                <p14:cNvContentPartPr/>
                <p14:nvPr/>
              </p14:nvContentPartPr>
              <p14:xfrm>
                <a:off x="9156032" y="887771"/>
                <a:ext cx="259920" cy="3409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FC72428-433A-C397-BA57-1A8AE47A21A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120032" y="851771"/>
                  <a:ext cx="3315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EB89FCD-1E71-872C-5FDC-75B7F2DF1497}"/>
                    </a:ext>
                  </a:extLst>
                </p14:cNvPr>
                <p14:cNvContentPartPr/>
                <p14:nvPr/>
              </p14:nvContentPartPr>
              <p14:xfrm>
                <a:off x="9447992" y="933851"/>
                <a:ext cx="282600" cy="254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EB89FCD-1E71-872C-5FDC-75B7F2DF149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412352" y="898211"/>
                  <a:ext cx="354240" cy="32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F9E00AA-96D1-9113-D8E6-9956D01CDA6D}"/>
              </a:ext>
            </a:extLst>
          </p:cNvPr>
          <p:cNvGrpSpPr/>
          <p:nvPr/>
        </p:nvGrpSpPr>
        <p:grpSpPr>
          <a:xfrm>
            <a:off x="9395072" y="3784331"/>
            <a:ext cx="648000" cy="393840"/>
            <a:chOff x="9395072" y="3784331"/>
            <a:chExt cx="648000" cy="393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3ECBAF4-61D4-BF3B-643F-2DB39ED2A623}"/>
                    </a:ext>
                  </a:extLst>
                </p14:cNvPr>
                <p14:cNvContentPartPr/>
                <p14:nvPr/>
              </p14:nvContentPartPr>
              <p14:xfrm>
                <a:off x="9395072" y="3843731"/>
                <a:ext cx="275760" cy="3344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3ECBAF4-61D4-BF3B-643F-2DB39ED2A62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359072" y="3807731"/>
                  <a:ext cx="34740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777B4A6-552D-0E91-09C9-412E7DE4FA91}"/>
                    </a:ext>
                  </a:extLst>
                </p14:cNvPr>
                <p14:cNvContentPartPr/>
                <p14:nvPr/>
              </p14:nvContentPartPr>
              <p14:xfrm>
                <a:off x="9826712" y="3813131"/>
                <a:ext cx="62640" cy="3186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777B4A6-552D-0E91-09C9-412E7DE4FA9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791072" y="3777131"/>
                  <a:ext cx="13428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1D3FB4C-D346-17FD-DB9A-C2565822B578}"/>
                    </a:ext>
                  </a:extLst>
                </p14:cNvPr>
                <p14:cNvContentPartPr/>
                <p14:nvPr/>
              </p14:nvContentPartPr>
              <p14:xfrm>
                <a:off x="9831032" y="3784331"/>
                <a:ext cx="212040" cy="2685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1D3FB4C-D346-17FD-DB9A-C2565822B57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795392" y="3748691"/>
                  <a:ext cx="283680" cy="34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0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F3C192B-764B-DC9B-3192-CC8CE406BA24}"/>
                  </a:ext>
                </a:extLst>
              </p14:cNvPr>
              <p14:cNvContentPartPr/>
              <p14:nvPr/>
            </p14:nvContentPartPr>
            <p14:xfrm>
              <a:off x="9468152" y="4344491"/>
              <a:ext cx="727920" cy="442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F3C192B-764B-DC9B-3192-CC8CE406BA24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9432152" y="4308491"/>
                <a:ext cx="799560" cy="11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oup 82">
            <a:extLst>
              <a:ext uri="{FF2B5EF4-FFF2-40B4-BE49-F238E27FC236}">
                <a16:creationId xmlns:a16="http://schemas.microsoft.com/office/drawing/2014/main" id="{39783639-8973-EC9B-9D60-20B9C1A52BDF}"/>
              </a:ext>
            </a:extLst>
          </p:cNvPr>
          <p:cNvGrpSpPr/>
          <p:nvPr/>
        </p:nvGrpSpPr>
        <p:grpSpPr>
          <a:xfrm>
            <a:off x="9324872" y="4640771"/>
            <a:ext cx="1641960" cy="619920"/>
            <a:chOff x="9324872" y="4640771"/>
            <a:chExt cx="1641960" cy="6199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6BDB1DA-5C74-8C6B-3A34-D3ADCB276E20}"/>
                    </a:ext>
                  </a:extLst>
                </p14:cNvPr>
                <p14:cNvContentPartPr/>
                <p14:nvPr/>
              </p14:nvContentPartPr>
              <p14:xfrm>
                <a:off x="9324872" y="4846331"/>
                <a:ext cx="315360" cy="414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6BDB1DA-5C74-8C6B-3A34-D3ADCB276E2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289232" y="4810331"/>
                  <a:ext cx="38700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7D24266-194D-B645-EC04-A86E34D59923}"/>
                    </a:ext>
                  </a:extLst>
                </p14:cNvPr>
                <p14:cNvContentPartPr/>
                <p14:nvPr/>
              </p14:nvContentPartPr>
              <p14:xfrm>
                <a:off x="9654632" y="4990331"/>
                <a:ext cx="372600" cy="2404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7D24266-194D-B645-EC04-A86E34D5992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618992" y="4954691"/>
                  <a:ext cx="44424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101166F-A323-C231-170F-092DBDD15FD2}"/>
                    </a:ext>
                  </a:extLst>
                </p14:cNvPr>
                <p14:cNvContentPartPr/>
                <p14:nvPr/>
              </p14:nvContentPartPr>
              <p14:xfrm>
                <a:off x="10057472" y="4830491"/>
                <a:ext cx="222840" cy="335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101166F-A323-C231-170F-092DBDD15FD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021472" y="4794491"/>
                  <a:ext cx="29448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1A83527-ABA7-91E4-3ED3-4C6FD6A78D74}"/>
                    </a:ext>
                  </a:extLst>
                </p14:cNvPr>
                <p14:cNvContentPartPr/>
                <p14:nvPr/>
              </p14:nvContentPartPr>
              <p14:xfrm>
                <a:off x="10379672" y="4640771"/>
                <a:ext cx="172440" cy="442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1A83527-ABA7-91E4-3ED3-4C6FD6A78D7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344032" y="4604771"/>
                  <a:ext cx="24408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B0BB49C-A5AD-DC51-4891-3304C870957C}"/>
                    </a:ext>
                  </a:extLst>
                </p14:cNvPr>
                <p14:cNvContentPartPr/>
                <p14:nvPr/>
              </p14:nvContentPartPr>
              <p14:xfrm>
                <a:off x="10721312" y="4835531"/>
                <a:ext cx="245520" cy="2052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B0BB49C-A5AD-DC51-4891-3304C870957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685312" y="4799891"/>
                  <a:ext cx="317160" cy="27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1844FDB-0AA3-3C06-588A-2519196C4B79}"/>
              </a:ext>
            </a:extLst>
          </p:cNvPr>
          <p:cNvGrpSpPr/>
          <p:nvPr/>
        </p:nvGrpSpPr>
        <p:grpSpPr>
          <a:xfrm>
            <a:off x="8733752" y="2577611"/>
            <a:ext cx="3556800" cy="960480"/>
            <a:chOff x="8733752" y="2577611"/>
            <a:chExt cx="3556800" cy="960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011355D-929A-4AFF-922D-DF240770EC61}"/>
                    </a:ext>
                  </a:extLst>
                </p14:cNvPr>
                <p14:cNvContentPartPr/>
                <p14:nvPr/>
              </p14:nvContentPartPr>
              <p14:xfrm>
                <a:off x="8883152" y="2752931"/>
                <a:ext cx="116640" cy="653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011355D-929A-4AFF-922D-DF240770EC6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847152" y="2717291"/>
                  <a:ext cx="188280" cy="72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7B464A6-8D2C-89AD-EB67-608069EFE1BD}"/>
                    </a:ext>
                  </a:extLst>
                </p14:cNvPr>
                <p14:cNvContentPartPr/>
                <p14:nvPr/>
              </p14:nvContentPartPr>
              <p14:xfrm>
                <a:off x="8733752" y="3151091"/>
                <a:ext cx="225360" cy="759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7B464A6-8D2C-89AD-EB67-608069EFE1B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698112" y="3115451"/>
                  <a:ext cx="297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6CDB387-5BEF-C9A5-473B-1BD25CEBECE5}"/>
                    </a:ext>
                  </a:extLst>
                </p14:cNvPr>
                <p14:cNvContentPartPr/>
                <p14:nvPr/>
              </p14:nvContentPartPr>
              <p14:xfrm>
                <a:off x="9028592" y="3075131"/>
                <a:ext cx="249840" cy="211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6CDB387-5BEF-C9A5-473B-1BD25CEBECE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92592" y="3039491"/>
                  <a:ext cx="3214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69A3D00-9532-FB0D-A154-B980D12A356A}"/>
                    </a:ext>
                  </a:extLst>
                </p14:cNvPr>
                <p14:cNvContentPartPr/>
                <p14:nvPr/>
              </p14:nvContentPartPr>
              <p14:xfrm>
                <a:off x="9318752" y="2656811"/>
                <a:ext cx="99720" cy="569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69A3D00-9532-FB0D-A154-B980D12A356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282752" y="2620811"/>
                  <a:ext cx="171360" cy="64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962D270-5A9C-FEEB-C2C8-2767B55676CF}"/>
                    </a:ext>
                  </a:extLst>
                </p14:cNvPr>
                <p14:cNvContentPartPr/>
                <p14:nvPr/>
              </p14:nvContentPartPr>
              <p14:xfrm>
                <a:off x="9552752" y="2970731"/>
                <a:ext cx="195840" cy="195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962D270-5A9C-FEEB-C2C8-2767B55676C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516752" y="2934731"/>
                  <a:ext cx="2674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5E5ADF9-385A-9323-1EFC-A2722ABB7134}"/>
                    </a:ext>
                  </a:extLst>
                </p14:cNvPr>
                <p14:cNvContentPartPr/>
                <p14:nvPr/>
              </p14:nvContentPartPr>
              <p14:xfrm>
                <a:off x="9874952" y="2835371"/>
                <a:ext cx="402840" cy="333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5E5ADF9-385A-9323-1EFC-A2722ABB713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839312" y="2799371"/>
                  <a:ext cx="47448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D842D58-FFA9-A6FA-3D87-0E297C06CD6D}"/>
                    </a:ext>
                  </a:extLst>
                </p14:cNvPr>
                <p14:cNvContentPartPr/>
                <p14:nvPr/>
              </p14:nvContentPartPr>
              <p14:xfrm>
                <a:off x="10346912" y="2839331"/>
                <a:ext cx="494640" cy="305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D842D58-FFA9-A6FA-3D87-0E297C06CD6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310912" y="2803691"/>
                  <a:ext cx="5662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21C52D1-1165-1D83-EF3B-592C22E5FAA2}"/>
                    </a:ext>
                  </a:extLst>
                </p14:cNvPr>
                <p14:cNvContentPartPr/>
                <p14:nvPr/>
              </p14:nvContentPartPr>
              <p14:xfrm>
                <a:off x="10882952" y="2647811"/>
                <a:ext cx="877680" cy="411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21C52D1-1165-1D83-EF3B-592C22E5FAA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846952" y="2612171"/>
                  <a:ext cx="94932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3D681BB-C625-9064-2405-0FA6DC3448A6}"/>
                    </a:ext>
                  </a:extLst>
                </p14:cNvPr>
                <p14:cNvContentPartPr/>
                <p14:nvPr/>
              </p14:nvContentPartPr>
              <p14:xfrm>
                <a:off x="11882672" y="2668331"/>
                <a:ext cx="183600" cy="295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3D681BB-C625-9064-2405-0FA6DC3448A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847032" y="2632331"/>
                  <a:ext cx="25524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E9D2A35-77D4-732D-C214-224BDE015126}"/>
                    </a:ext>
                  </a:extLst>
                </p14:cNvPr>
                <p14:cNvContentPartPr/>
                <p14:nvPr/>
              </p14:nvContentPartPr>
              <p14:xfrm>
                <a:off x="12172832" y="2577611"/>
                <a:ext cx="117720" cy="4521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E9D2A35-77D4-732D-C214-224BDE01512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2137192" y="2541611"/>
                  <a:ext cx="18936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23E1FEF-8579-A738-570F-51061793100B}"/>
                    </a:ext>
                  </a:extLst>
                </p14:cNvPr>
                <p14:cNvContentPartPr/>
                <p14:nvPr/>
              </p14:nvContentPartPr>
              <p14:xfrm>
                <a:off x="9239552" y="3023651"/>
                <a:ext cx="2600640" cy="514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23E1FEF-8579-A738-570F-51061793100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203552" y="2988011"/>
                  <a:ext cx="2672280" cy="58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5237EAFB-8A94-0F5E-F580-570169051831}"/>
                  </a:ext>
                </a:extLst>
              </p14:cNvPr>
              <p14:cNvContentPartPr/>
              <p14:nvPr/>
            </p14:nvContentPartPr>
            <p14:xfrm>
              <a:off x="5912792" y="4138931"/>
              <a:ext cx="366480" cy="3628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5237EAFB-8A94-0F5E-F580-570169051831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877152" y="4102931"/>
                <a:ext cx="438120" cy="4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53918A-9DC9-8310-DFFF-CD40F2B025DA}"/>
                  </a:ext>
                </a:extLst>
              </p14:cNvPr>
              <p14:cNvContentPartPr/>
              <p14:nvPr/>
            </p14:nvContentPartPr>
            <p14:xfrm>
              <a:off x="2326112" y="2865971"/>
              <a:ext cx="1134360" cy="68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53918A-9DC9-8310-DFFF-CD40F2B025DA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2317472" y="2857331"/>
                <a:ext cx="115200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4C3A3E1-DB02-97E5-0F85-7C155457DF5E}"/>
              </a:ext>
            </a:extLst>
          </p:cNvPr>
          <p:cNvGrpSpPr/>
          <p:nvPr/>
        </p:nvGrpSpPr>
        <p:grpSpPr>
          <a:xfrm>
            <a:off x="152432" y="1119251"/>
            <a:ext cx="3792240" cy="2022120"/>
            <a:chOff x="152432" y="1119251"/>
            <a:chExt cx="3792240" cy="20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798D684-DEED-F3C8-66B9-F5061486B5D1}"/>
                    </a:ext>
                  </a:extLst>
                </p14:cNvPr>
                <p14:cNvContentPartPr/>
                <p14:nvPr/>
              </p14:nvContentPartPr>
              <p14:xfrm>
                <a:off x="152432" y="1665371"/>
                <a:ext cx="342000" cy="5313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798D684-DEED-F3C8-66B9-F5061486B5D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3792" y="1656371"/>
                  <a:ext cx="35964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76FCF77-466A-3FDF-B200-6391998F931A}"/>
                    </a:ext>
                  </a:extLst>
                </p14:cNvPr>
                <p14:cNvContentPartPr/>
                <p14:nvPr/>
              </p14:nvContentPartPr>
              <p14:xfrm>
                <a:off x="352232" y="1571051"/>
                <a:ext cx="267120" cy="2970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76FCF77-466A-3FDF-B200-6391998F931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43592" y="1562051"/>
                  <a:ext cx="2847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C8DE4F5-4523-2D1F-0C06-1159700C6371}"/>
                    </a:ext>
                  </a:extLst>
                </p14:cNvPr>
                <p14:cNvContentPartPr/>
                <p14:nvPr/>
              </p14:nvContentPartPr>
              <p14:xfrm>
                <a:off x="810872" y="1365491"/>
                <a:ext cx="241920" cy="313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C8DE4F5-4523-2D1F-0C06-1159700C637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02232" y="1356851"/>
                  <a:ext cx="2595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F3A2C56-5C0D-44AC-590D-61F731EAD1FE}"/>
                    </a:ext>
                  </a:extLst>
                </p14:cNvPr>
                <p14:cNvContentPartPr/>
                <p14:nvPr/>
              </p14:nvContentPartPr>
              <p14:xfrm>
                <a:off x="1184552" y="1332731"/>
                <a:ext cx="66240" cy="419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F3A2C56-5C0D-44AC-590D-61F731EAD1F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75912" y="1323731"/>
                  <a:ext cx="8388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FB04712-8E34-5787-4CDB-6687A8CFB108}"/>
                    </a:ext>
                  </a:extLst>
                </p14:cNvPr>
                <p14:cNvContentPartPr/>
                <p14:nvPr/>
              </p14:nvContentPartPr>
              <p14:xfrm>
                <a:off x="1129112" y="1544051"/>
                <a:ext cx="326520" cy="171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FB04712-8E34-5787-4CDB-6687A8CFB10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20112" y="1535411"/>
                  <a:ext cx="3441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FCB80F7-2622-8C1C-48A2-5B9AF1C2C406}"/>
                    </a:ext>
                  </a:extLst>
                </p14:cNvPr>
                <p14:cNvContentPartPr/>
                <p14:nvPr/>
              </p14:nvContentPartPr>
              <p14:xfrm>
                <a:off x="1648952" y="1563851"/>
                <a:ext cx="113040" cy="48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FCB80F7-2622-8C1C-48A2-5B9AF1C2C40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639952" y="1555211"/>
                  <a:ext cx="1306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1D69678-3DD3-4A8C-FB85-DF6B2D254610}"/>
                    </a:ext>
                  </a:extLst>
                </p14:cNvPr>
                <p14:cNvContentPartPr/>
                <p14:nvPr/>
              </p14:nvContentPartPr>
              <p14:xfrm>
                <a:off x="1637432" y="1722251"/>
                <a:ext cx="110160" cy="18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1D69678-3DD3-4A8C-FB85-DF6B2D25461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628432" y="1713611"/>
                  <a:ext cx="1278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3F73DBC-867F-D695-0418-4B04D50BDA20}"/>
                    </a:ext>
                  </a:extLst>
                </p14:cNvPr>
                <p14:cNvContentPartPr/>
                <p14:nvPr/>
              </p14:nvContentPartPr>
              <p14:xfrm>
                <a:off x="1993472" y="1403651"/>
                <a:ext cx="129240" cy="1022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3F73DBC-867F-D695-0418-4B04D50BDA2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984472" y="1394651"/>
                  <a:ext cx="1468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F19ECCF9-7AF6-4F77-DD19-D08399BD296C}"/>
                    </a:ext>
                  </a:extLst>
                </p14:cNvPr>
                <p14:cNvContentPartPr/>
                <p14:nvPr/>
              </p14:nvContentPartPr>
              <p14:xfrm>
                <a:off x="2167712" y="1366571"/>
                <a:ext cx="87480" cy="1717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F19ECCF9-7AF6-4F77-DD19-D08399BD296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159072" y="1357931"/>
                  <a:ext cx="1051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CD3B51F-7C7F-9A04-F120-6E354D4A1CBF}"/>
                    </a:ext>
                  </a:extLst>
                </p14:cNvPr>
                <p14:cNvContentPartPr/>
                <p14:nvPr/>
              </p14:nvContentPartPr>
              <p14:xfrm>
                <a:off x="2416472" y="1304651"/>
                <a:ext cx="91080" cy="379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CD3B51F-7C7F-9A04-F120-6E354D4A1CB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407472" y="1295651"/>
                  <a:ext cx="10872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D2D4D02-3756-04AB-704C-DC02EC25A28E}"/>
                    </a:ext>
                  </a:extLst>
                </p14:cNvPr>
                <p14:cNvContentPartPr/>
                <p14:nvPr/>
              </p14:nvContentPartPr>
              <p14:xfrm>
                <a:off x="2343392" y="1328411"/>
                <a:ext cx="362880" cy="3729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D2D4D02-3756-04AB-704C-DC02EC25A28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334392" y="1319411"/>
                  <a:ext cx="38052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09FECF16-1B3B-BF72-A0A3-868B4D0A244F}"/>
                    </a:ext>
                  </a:extLst>
                </p14:cNvPr>
                <p14:cNvContentPartPr/>
                <p14:nvPr/>
              </p14:nvContentPartPr>
              <p14:xfrm>
                <a:off x="2811032" y="1496171"/>
                <a:ext cx="315360" cy="1944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09FECF16-1B3B-BF72-A0A3-868B4D0A244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802032" y="1487171"/>
                  <a:ext cx="3330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78F2697-FAF0-AF9E-778B-D1B55B19BE64}"/>
                    </a:ext>
                  </a:extLst>
                </p14:cNvPr>
                <p14:cNvContentPartPr/>
                <p14:nvPr/>
              </p14:nvContentPartPr>
              <p14:xfrm>
                <a:off x="3148712" y="1267211"/>
                <a:ext cx="121320" cy="4377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78F2697-FAF0-AF9E-778B-D1B55B19BE6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139712" y="1258211"/>
                  <a:ext cx="13896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437BA2A-5037-ADBC-7FE4-D724DE701B0C}"/>
                    </a:ext>
                  </a:extLst>
                </p14:cNvPr>
                <p14:cNvContentPartPr/>
                <p14:nvPr/>
              </p14:nvContentPartPr>
              <p14:xfrm>
                <a:off x="3326552" y="1223651"/>
                <a:ext cx="98280" cy="4698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437BA2A-5037-ADBC-7FE4-D724DE701B0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317912" y="1215011"/>
                  <a:ext cx="11592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3BFB736-1A67-7797-AC73-962C737D10A8}"/>
                    </a:ext>
                  </a:extLst>
                </p14:cNvPr>
                <p14:cNvContentPartPr/>
                <p14:nvPr/>
              </p14:nvContentPartPr>
              <p14:xfrm>
                <a:off x="3476312" y="1552691"/>
                <a:ext cx="237240" cy="1756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3BFB736-1A67-7797-AC73-962C737D10A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467312" y="1544051"/>
                  <a:ext cx="2548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C9A8DED-570E-1467-0B95-1F74EBC8DCA5}"/>
                    </a:ext>
                  </a:extLst>
                </p14:cNvPr>
                <p14:cNvContentPartPr/>
                <p14:nvPr/>
              </p14:nvContentPartPr>
              <p14:xfrm>
                <a:off x="3739832" y="1261811"/>
                <a:ext cx="95760" cy="1454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C9A8DED-570E-1467-0B95-1F74EBC8DCA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730832" y="1252811"/>
                  <a:ext cx="113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E099481-3E57-122A-01B9-58F12C5D011A}"/>
                    </a:ext>
                  </a:extLst>
                </p14:cNvPr>
                <p14:cNvContentPartPr/>
                <p14:nvPr/>
              </p14:nvContentPartPr>
              <p14:xfrm>
                <a:off x="3894632" y="1249571"/>
                <a:ext cx="50040" cy="2206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E099481-3E57-122A-01B9-58F12C5D011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885992" y="1240571"/>
                  <a:ext cx="676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3E1BDF3-E16A-487E-37A9-FF4E4E59661A}"/>
                    </a:ext>
                  </a:extLst>
                </p14:cNvPr>
                <p14:cNvContentPartPr/>
                <p14:nvPr/>
              </p14:nvContentPartPr>
              <p14:xfrm>
                <a:off x="2662712" y="1778771"/>
                <a:ext cx="944640" cy="608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3E1BDF3-E16A-487E-37A9-FF4E4E59661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653712" y="1770131"/>
                  <a:ext cx="962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4295223-B88B-01CC-4EB3-60221903D372}"/>
                    </a:ext>
                  </a:extLst>
                </p14:cNvPr>
                <p14:cNvContentPartPr/>
                <p14:nvPr/>
              </p14:nvContentPartPr>
              <p14:xfrm>
                <a:off x="238472" y="1843571"/>
                <a:ext cx="616680" cy="11689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4295223-B88B-01CC-4EB3-60221903D37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29832" y="1834571"/>
                  <a:ext cx="634320" cy="11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302C791-46E5-4C5D-6F99-A263113A63FC}"/>
                    </a:ext>
                  </a:extLst>
                </p14:cNvPr>
                <p14:cNvContentPartPr/>
                <p14:nvPr/>
              </p14:nvContentPartPr>
              <p14:xfrm>
                <a:off x="701792" y="2685971"/>
                <a:ext cx="271440" cy="455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302C791-46E5-4C5D-6F99-A263113A63F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92792" y="2677331"/>
                  <a:ext cx="28908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AD728343-2FE7-B41C-673F-5576BA8AFFEE}"/>
                    </a:ext>
                  </a:extLst>
                </p14:cNvPr>
                <p14:cNvContentPartPr/>
                <p14:nvPr/>
              </p14:nvContentPartPr>
              <p14:xfrm>
                <a:off x="2394872" y="1128971"/>
                <a:ext cx="744840" cy="7261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AD728343-2FE7-B41C-673F-5576BA8AFFE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386232" y="1120331"/>
                  <a:ext cx="762480" cy="74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B4E2281-B01A-9160-9F0B-DB0B5F96A55C}"/>
                    </a:ext>
                  </a:extLst>
                </p14:cNvPr>
                <p14:cNvContentPartPr/>
                <p14:nvPr/>
              </p14:nvContentPartPr>
              <p14:xfrm>
                <a:off x="2967632" y="1119251"/>
                <a:ext cx="953280" cy="8150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B4E2281-B01A-9160-9F0B-DB0B5F96A55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958992" y="1110611"/>
                  <a:ext cx="970920" cy="83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E6064D0-8D26-7F82-4487-253A3A18E6A0}"/>
                    </a:ext>
                  </a:extLst>
                </p14:cNvPr>
                <p14:cNvContentPartPr/>
                <p14:nvPr/>
              </p14:nvContentPartPr>
              <p14:xfrm>
                <a:off x="3701672" y="1729811"/>
                <a:ext cx="34920" cy="324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E6064D0-8D26-7F82-4487-253A3A18E6A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692672" y="1721171"/>
                  <a:ext cx="52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9AD4BA84-DF41-5988-B7AE-558F887605CB}"/>
                    </a:ext>
                  </a:extLst>
                </p14:cNvPr>
                <p14:cNvContentPartPr/>
                <p14:nvPr/>
              </p14:nvContentPartPr>
              <p14:xfrm>
                <a:off x="3239072" y="1849691"/>
                <a:ext cx="29880" cy="2818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9AD4BA84-DF41-5988-B7AE-558F887605C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230432" y="1841051"/>
                  <a:ext cx="4752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539943D-E37D-6CAD-DDC9-A27E93E33573}"/>
                    </a:ext>
                  </a:extLst>
                </p14:cNvPr>
                <p14:cNvContentPartPr/>
                <p14:nvPr/>
              </p14:nvContentPartPr>
              <p14:xfrm>
                <a:off x="3127472" y="1790651"/>
                <a:ext cx="206640" cy="1918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539943D-E37D-6CAD-DDC9-A27E93E3357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118472" y="1782011"/>
                  <a:ext cx="224280" cy="20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D2F54EE5-63D8-BC20-A6FE-95DB0EFA4448}"/>
                  </a:ext>
                </a:extLst>
              </p14:cNvPr>
              <p14:cNvContentPartPr/>
              <p14:nvPr/>
            </p14:nvContentPartPr>
            <p14:xfrm>
              <a:off x="5721992" y="2935091"/>
              <a:ext cx="1443960" cy="14580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D2F54EE5-63D8-BC20-A6FE-95DB0EFA4448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5712992" y="2926451"/>
                <a:ext cx="1461600" cy="1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655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11515-CA70-7D35-1922-D6DD473C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trim()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F3A15-714C-0F7A-1569-B3840A71D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Removes leading and trailing spaces from a string.</a:t>
            </a:r>
          </a:p>
          <a:p>
            <a:r>
              <a:rPr lang="en-US" dirty="0"/>
              <a:t>Syntax: </a:t>
            </a:r>
            <a:r>
              <a:rPr lang="en-US" dirty="0" err="1"/>
              <a:t>str.trim</a:t>
            </a:r>
            <a:r>
              <a:rPr lang="en-US" dirty="0"/>
              <a:t>();</a:t>
            </a:r>
          </a:p>
          <a:p>
            <a:r>
              <a:rPr lang="en-US" dirty="0"/>
              <a:t>Example: String name = "  Java  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name.trim</a:t>
            </a:r>
            <a:r>
              <a:rPr lang="en-US" dirty="0"/>
              <a:t>());</a:t>
            </a:r>
          </a:p>
          <a:p>
            <a:r>
              <a:rPr lang="en-US" dirty="0"/>
              <a:t>// Output: "Java"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8B3547A-271C-079A-C54D-821881D8E6DF}"/>
              </a:ext>
            </a:extLst>
          </p:cNvPr>
          <p:cNvGrpSpPr/>
          <p:nvPr/>
        </p:nvGrpSpPr>
        <p:grpSpPr>
          <a:xfrm>
            <a:off x="3292712" y="2557811"/>
            <a:ext cx="1996920" cy="61200"/>
            <a:chOff x="3292712" y="2557811"/>
            <a:chExt cx="1996920" cy="612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7CD927E-F94F-E595-953A-ED9E064C517E}"/>
                    </a:ext>
                  </a:extLst>
                </p14:cNvPr>
                <p14:cNvContentPartPr/>
                <p14:nvPr/>
              </p14:nvContentPartPr>
              <p14:xfrm>
                <a:off x="3292712" y="2591651"/>
                <a:ext cx="625320" cy="27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7CD927E-F94F-E595-953A-ED9E064C517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56712" y="2555651"/>
                  <a:ext cx="696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C042C5F-3886-C895-CEFF-E83666342D69}"/>
                    </a:ext>
                  </a:extLst>
                </p14:cNvPr>
                <p14:cNvContentPartPr/>
                <p14:nvPr/>
              </p14:nvContentPartPr>
              <p14:xfrm>
                <a:off x="4498712" y="2557811"/>
                <a:ext cx="790920" cy="51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C042C5F-3886-C895-CEFF-E83666342D6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462712" y="2522171"/>
                  <a:ext cx="862560" cy="12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4B5F602-6C92-5DA2-EE78-232B92043846}"/>
                  </a:ext>
                </a:extLst>
              </p14:cNvPr>
              <p14:cNvContentPartPr/>
              <p14:nvPr/>
            </p14:nvContentPartPr>
            <p14:xfrm>
              <a:off x="2020472" y="2876771"/>
              <a:ext cx="622800" cy="25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4B5F602-6C92-5DA2-EE78-232B920438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84472" y="2841131"/>
                <a:ext cx="694440" cy="9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1335679C-7665-A524-F289-47F17D749074}"/>
              </a:ext>
            </a:extLst>
          </p:cNvPr>
          <p:cNvGrpSpPr/>
          <p:nvPr/>
        </p:nvGrpSpPr>
        <p:grpSpPr>
          <a:xfrm>
            <a:off x="6560792" y="3327131"/>
            <a:ext cx="3142800" cy="929880"/>
            <a:chOff x="6560792" y="3327131"/>
            <a:chExt cx="3142800" cy="929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908358D-42A0-2190-60F5-BC8C7288A0D1}"/>
                    </a:ext>
                  </a:extLst>
                </p14:cNvPr>
                <p14:cNvContentPartPr/>
                <p14:nvPr/>
              </p14:nvContentPartPr>
              <p14:xfrm>
                <a:off x="6560792" y="3776771"/>
                <a:ext cx="518040" cy="399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908358D-42A0-2190-60F5-BC8C7288A0D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25152" y="3740771"/>
                  <a:ext cx="58968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1916B2A-2171-5507-1BFD-F0D7DF863242}"/>
                    </a:ext>
                  </a:extLst>
                </p14:cNvPr>
                <p14:cNvContentPartPr/>
                <p14:nvPr/>
              </p14:nvContentPartPr>
              <p14:xfrm>
                <a:off x="7178912" y="3427211"/>
                <a:ext cx="163800" cy="650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1916B2A-2171-5507-1BFD-F0D7DF86324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42912" y="3391571"/>
                  <a:ext cx="235440" cy="72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582D6D8-7351-E5BF-4724-6ED7DB27EF3A}"/>
                    </a:ext>
                  </a:extLst>
                </p14:cNvPr>
                <p14:cNvContentPartPr/>
                <p14:nvPr/>
              </p14:nvContentPartPr>
              <p14:xfrm>
                <a:off x="7204472" y="3768851"/>
                <a:ext cx="120960" cy="53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582D6D8-7351-E5BF-4724-6ED7DB27EF3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68832" y="3733211"/>
                  <a:ext cx="192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6697BC0-B8FE-FB54-2F34-1A9A5495E3DD}"/>
                    </a:ext>
                  </a:extLst>
                </p14:cNvPr>
                <p14:cNvContentPartPr/>
                <p14:nvPr/>
              </p14:nvContentPartPr>
              <p14:xfrm>
                <a:off x="7485272" y="3729611"/>
                <a:ext cx="224640" cy="297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6697BC0-B8FE-FB54-2F34-1A9A5495E3D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49272" y="3693611"/>
                  <a:ext cx="29628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D49384C-61A6-C53F-B252-8C0EBBC77D36}"/>
                    </a:ext>
                  </a:extLst>
                </p14:cNvPr>
                <p14:cNvContentPartPr/>
                <p14:nvPr/>
              </p14:nvContentPartPr>
              <p14:xfrm>
                <a:off x="7863632" y="3949211"/>
                <a:ext cx="1440" cy="15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D49384C-61A6-C53F-B252-8C0EBBC77D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27632" y="3913571"/>
                  <a:ext cx="730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01A63BA-4A6B-CFC7-20DD-0BE0F0F86551}"/>
                    </a:ext>
                  </a:extLst>
                </p14:cNvPr>
                <p14:cNvContentPartPr/>
                <p14:nvPr/>
              </p14:nvContentPartPr>
              <p14:xfrm>
                <a:off x="8253152" y="3347291"/>
                <a:ext cx="519120" cy="732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01A63BA-4A6B-CFC7-20DD-0BE0F0F8655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17512" y="3311291"/>
                  <a:ext cx="590760" cy="80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9F8AD25-1BCC-13BD-94CA-7912B6B4FEDC}"/>
                    </a:ext>
                  </a:extLst>
                </p14:cNvPr>
                <p14:cNvContentPartPr/>
                <p14:nvPr/>
              </p14:nvContentPartPr>
              <p14:xfrm>
                <a:off x="8903312" y="3668051"/>
                <a:ext cx="7560" cy="190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9F8AD25-1BCC-13BD-94CA-7912B6B4FE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67672" y="3632051"/>
                  <a:ext cx="792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1CA4227-81BA-B8DA-B3BB-22E4D72EA1BC}"/>
                    </a:ext>
                  </a:extLst>
                </p14:cNvPr>
                <p14:cNvContentPartPr/>
                <p14:nvPr/>
              </p14:nvContentPartPr>
              <p14:xfrm>
                <a:off x="9035792" y="3327131"/>
                <a:ext cx="51840" cy="48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1CA4227-81BA-B8DA-B3BB-22E4D72EA1B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00152" y="3291131"/>
                  <a:ext cx="1234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882993D-E0A8-AA9F-33E6-6FC9B8EBE5AD}"/>
                    </a:ext>
                  </a:extLst>
                </p14:cNvPr>
                <p14:cNvContentPartPr/>
                <p14:nvPr/>
              </p14:nvContentPartPr>
              <p14:xfrm>
                <a:off x="8254592" y="3547451"/>
                <a:ext cx="265680" cy="34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882993D-E0A8-AA9F-33E6-6FC9B8EBE5A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18592" y="3511451"/>
                  <a:ext cx="337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8BE321F-4AAD-A2D5-BAA2-D4D04FBAEE48}"/>
                    </a:ext>
                  </a:extLst>
                </p14:cNvPr>
                <p14:cNvContentPartPr/>
                <p14:nvPr/>
              </p14:nvContentPartPr>
              <p14:xfrm>
                <a:off x="9100952" y="3578411"/>
                <a:ext cx="602640" cy="312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8BE321F-4AAD-A2D5-BAA2-D4D04FBAEE4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064952" y="3542411"/>
                  <a:ext cx="67428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EF68ACC-A447-5EFC-8F01-2AF476063C01}"/>
                    </a:ext>
                  </a:extLst>
                </p14:cNvPr>
                <p14:cNvContentPartPr/>
                <p14:nvPr/>
              </p14:nvContentPartPr>
              <p14:xfrm>
                <a:off x="6620552" y="4188971"/>
                <a:ext cx="866520" cy="68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EF68ACC-A447-5EFC-8F01-2AF476063C0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584912" y="4153331"/>
                  <a:ext cx="93816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5B887EA-3FC4-2F86-0E3E-3399E097BD1A}"/>
              </a:ext>
            </a:extLst>
          </p:cNvPr>
          <p:cNvGrpSpPr/>
          <p:nvPr/>
        </p:nvGrpSpPr>
        <p:grpSpPr>
          <a:xfrm>
            <a:off x="7242272" y="1676171"/>
            <a:ext cx="3373560" cy="1370520"/>
            <a:chOff x="7242272" y="1676171"/>
            <a:chExt cx="3373560" cy="1370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24CF214-7450-79E3-5C6D-BA4C7F5A45AB}"/>
                    </a:ext>
                  </a:extLst>
                </p14:cNvPr>
                <p14:cNvContentPartPr/>
                <p14:nvPr/>
              </p14:nvContentPartPr>
              <p14:xfrm>
                <a:off x="7242272" y="2448011"/>
                <a:ext cx="464040" cy="598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24CF214-7450-79E3-5C6D-BA4C7F5A45A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06632" y="2412371"/>
                  <a:ext cx="535680" cy="67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89E712E-C6F1-621B-C42E-51909E72FF9F}"/>
                    </a:ext>
                  </a:extLst>
                </p14:cNvPr>
                <p14:cNvContentPartPr/>
                <p14:nvPr/>
              </p14:nvContentPartPr>
              <p14:xfrm>
                <a:off x="7551512" y="2311211"/>
                <a:ext cx="411120" cy="290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89E712E-C6F1-621B-C42E-51909E72FF9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515872" y="2275211"/>
                  <a:ext cx="4827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6C4DB84-4BE6-FF5A-2388-5A03101D4060}"/>
                    </a:ext>
                  </a:extLst>
                </p14:cNvPr>
                <p14:cNvContentPartPr/>
                <p14:nvPr/>
              </p14:nvContentPartPr>
              <p14:xfrm>
                <a:off x="8100512" y="2053451"/>
                <a:ext cx="228240" cy="285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6C4DB84-4BE6-FF5A-2388-5A03101D406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064512" y="2017811"/>
                  <a:ext cx="2998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7B57826-24F7-32D6-3369-564FC6CCF232}"/>
                    </a:ext>
                  </a:extLst>
                </p14:cNvPr>
                <p14:cNvContentPartPr/>
                <p14:nvPr/>
              </p14:nvContentPartPr>
              <p14:xfrm>
                <a:off x="8355752" y="1980731"/>
                <a:ext cx="738720" cy="303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7B57826-24F7-32D6-3369-564FC6CCF23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320112" y="1945091"/>
                  <a:ext cx="81036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A0768DF-4B7B-CE73-BE47-AE8FC5CFC418}"/>
                    </a:ext>
                  </a:extLst>
                </p14:cNvPr>
                <p14:cNvContentPartPr/>
                <p14:nvPr/>
              </p14:nvContentPartPr>
              <p14:xfrm>
                <a:off x="8950472" y="1748171"/>
                <a:ext cx="63360" cy="49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A0768DF-4B7B-CE73-BE47-AE8FC5CFC41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14832" y="1712171"/>
                  <a:ext cx="1350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564FEDA-3E06-827D-EC1F-4E296008CF9D}"/>
                    </a:ext>
                  </a:extLst>
                </p14:cNvPr>
                <p14:cNvContentPartPr/>
                <p14:nvPr/>
              </p14:nvContentPartPr>
              <p14:xfrm>
                <a:off x="9160712" y="1676171"/>
                <a:ext cx="1455120" cy="465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564FEDA-3E06-827D-EC1F-4E296008CF9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124712" y="1640171"/>
                  <a:ext cx="1526760" cy="53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5270A0-FDC0-8346-E5BF-3E4CE3184528}"/>
              </a:ext>
            </a:extLst>
          </p:cNvPr>
          <p:cNvGrpSpPr/>
          <p:nvPr/>
        </p:nvGrpSpPr>
        <p:grpSpPr>
          <a:xfrm>
            <a:off x="10078712" y="3292931"/>
            <a:ext cx="812520" cy="617400"/>
            <a:chOff x="10078712" y="3292931"/>
            <a:chExt cx="812520" cy="6174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5336D9E-2394-78C1-85D4-6ED1F02E2E4E}"/>
                    </a:ext>
                  </a:extLst>
                </p14:cNvPr>
                <p14:cNvContentPartPr/>
                <p14:nvPr/>
              </p14:nvContentPartPr>
              <p14:xfrm>
                <a:off x="10078712" y="3455291"/>
                <a:ext cx="171720" cy="455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5336D9E-2394-78C1-85D4-6ED1F02E2E4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042712" y="3419651"/>
                  <a:ext cx="24336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299663F-5F8F-4A9D-D21C-0BD7C60954BB}"/>
                    </a:ext>
                  </a:extLst>
                </p14:cNvPr>
                <p14:cNvContentPartPr/>
                <p14:nvPr/>
              </p14:nvContentPartPr>
              <p14:xfrm>
                <a:off x="10671632" y="3292931"/>
                <a:ext cx="219600" cy="587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299663F-5F8F-4A9D-D21C-0BD7C60954B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635992" y="3256931"/>
                  <a:ext cx="291240" cy="65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61D8401-8246-6730-5424-9EE8948B2F1F}"/>
              </a:ext>
            </a:extLst>
          </p:cNvPr>
          <p:cNvGrpSpPr/>
          <p:nvPr/>
        </p:nvGrpSpPr>
        <p:grpSpPr>
          <a:xfrm>
            <a:off x="8937872" y="4199411"/>
            <a:ext cx="2817360" cy="1835280"/>
            <a:chOff x="8937872" y="4199411"/>
            <a:chExt cx="2817360" cy="1835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DBF0EB8-C9E0-6EA0-B127-3A3E765D3202}"/>
                    </a:ext>
                  </a:extLst>
                </p14:cNvPr>
                <p14:cNvContentPartPr/>
                <p14:nvPr/>
              </p14:nvContentPartPr>
              <p14:xfrm>
                <a:off x="10273832" y="4419011"/>
                <a:ext cx="90360" cy="580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DBF0EB8-C9E0-6EA0-B127-3A3E765D320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237832" y="4383011"/>
                  <a:ext cx="162000" cy="65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780A986-BA8D-0692-4F82-551FDCC57C11}"/>
                    </a:ext>
                  </a:extLst>
                </p14:cNvPr>
                <p14:cNvContentPartPr/>
                <p14:nvPr/>
              </p14:nvContentPartPr>
              <p14:xfrm>
                <a:off x="10065392" y="4259171"/>
                <a:ext cx="280080" cy="361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780A986-BA8D-0692-4F82-551FDCC57C1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029392" y="4223171"/>
                  <a:ext cx="35172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D3D13E-7A78-6B5A-ACC6-DDC477529349}"/>
                    </a:ext>
                  </a:extLst>
                </p14:cNvPr>
                <p14:cNvContentPartPr/>
                <p14:nvPr/>
              </p14:nvContentPartPr>
              <p14:xfrm>
                <a:off x="10279952" y="4199411"/>
                <a:ext cx="327600" cy="4078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D3D13E-7A78-6B5A-ACC6-DDC47752934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244312" y="4163771"/>
                  <a:ext cx="39924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F801369-B63E-EFCE-18AB-29AFE59273E0}"/>
                    </a:ext>
                  </a:extLst>
                </p14:cNvPr>
                <p14:cNvContentPartPr/>
                <p14:nvPr/>
              </p14:nvContentPartPr>
              <p14:xfrm>
                <a:off x="8937872" y="5210651"/>
                <a:ext cx="887040" cy="824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F801369-B63E-EFCE-18AB-29AFE59273E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01872" y="5175011"/>
                  <a:ext cx="958680" cy="89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F0D606B-DAA2-4815-91B1-1F9D2DFFF436}"/>
                    </a:ext>
                  </a:extLst>
                </p14:cNvPr>
                <p14:cNvContentPartPr/>
                <p14:nvPr/>
              </p14:nvContentPartPr>
              <p14:xfrm>
                <a:off x="9933992" y="5474171"/>
                <a:ext cx="351360" cy="203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F0D606B-DAA2-4815-91B1-1F9D2DFFF43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98352" y="5438531"/>
                  <a:ext cx="4230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6B4D693-564D-3A72-BF97-CAF622EF1296}"/>
                    </a:ext>
                  </a:extLst>
                </p14:cNvPr>
                <p14:cNvContentPartPr/>
                <p14:nvPr/>
              </p14:nvContentPartPr>
              <p14:xfrm>
                <a:off x="10303352" y="5203091"/>
                <a:ext cx="77400" cy="482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6B4D693-564D-3A72-BF97-CAF622EF129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267352" y="5167451"/>
                  <a:ext cx="14904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FE02792-9577-6811-FA9B-E3AF7978ABBD}"/>
                    </a:ext>
                  </a:extLst>
                </p14:cNvPr>
                <p14:cNvContentPartPr/>
                <p14:nvPr/>
              </p14:nvContentPartPr>
              <p14:xfrm>
                <a:off x="10297592" y="5422691"/>
                <a:ext cx="347760" cy="163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FE02792-9577-6811-FA9B-E3AF7978ABB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261952" y="5387051"/>
                  <a:ext cx="4194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3CB5C45-2442-FF5A-3C49-C36FA3A3488D}"/>
                    </a:ext>
                  </a:extLst>
                </p14:cNvPr>
                <p14:cNvContentPartPr/>
                <p14:nvPr/>
              </p14:nvContentPartPr>
              <p14:xfrm>
                <a:off x="10561472" y="5126411"/>
                <a:ext cx="61200" cy="71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3CB5C45-2442-FF5A-3C49-C36FA3A3488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525832" y="5090771"/>
                  <a:ext cx="132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D453DA7-082B-6E6F-5481-C39B4DC52C61}"/>
                    </a:ext>
                  </a:extLst>
                </p14:cNvPr>
                <p14:cNvContentPartPr/>
                <p14:nvPr/>
              </p14:nvContentPartPr>
              <p14:xfrm>
                <a:off x="10815272" y="5355371"/>
                <a:ext cx="230040" cy="270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D453DA7-082B-6E6F-5481-C39B4DC52C6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779632" y="5319371"/>
                  <a:ext cx="3016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7AD3D76-61C6-3970-6FDA-E0C1EE406906}"/>
                    </a:ext>
                  </a:extLst>
                </p14:cNvPr>
                <p14:cNvContentPartPr/>
                <p14:nvPr/>
              </p14:nvContentPartPr>
              <p14:xfrm>
                <a:off x="11119112" y="5172131"/>
                <a:ext cx="636120" cy="376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7AD3D76-61C6-3970-6FDA-E0C1EE40690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083112" y="5136131"/>
                  <a:ext cx="707760" cy="44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CC579CE-C994-543D-297A-1C109D27AEA6}"/>
                  </a:ext>
                </a:extLst>
              </p14:cNvPr>
              <p14:cNvContentPartPr/>
              <p14:nvPr/>
            </p14:nvContentPartPr>
            <p14:xfrm>
              <a:off x="1443752" y="4217411"/>
              <a:ext cx="1704960" cy="651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CC579CE-C994-543D-297A-1C109D27AEA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407752" y="4181411"/>
                <a:ext cx="1776600" cy="13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B681526A-A30A-7A1F-6650-21A6819C020A}"/>
              </a:ext>
            </a:extLst>
          </p:cNvPr>
          <p:cNvGrpSpPr/>
          <p:nvPr/>
        </p:nvGrpSpPr>
        <p:grpSpPr>
          <a:xfrm>
            <a:off x="2595392" y="3009971"/>
            <a:ext cx="2475000" cy="870120"/>
            <a:chOff x="2595392" y="3009971"/>
            <a:chExt cx="2475000" cy="8701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43E8050-1DDE-12EA-155D-0BB29CB6AD0C}"/>
                    </a:ext>
                  </a:extLst>
                </p14:cNvPr>
                <p14:cNvContentPartPr/>
                <p14:nvPr/>
              </p14:nvContentPartPr>
              <p14:xfrm>
                <a:off x="2595392" y="3303371"/>
                <a:ext cx="641160" cy="54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43E8050-1DDE-12EA-155D-0BB29CB6AD0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59392" y="3267731"/>
                  <a:ext cx="712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C4B2570-26AD-2C37-0E88-4A09B58B97EA}"/>
                    </a:ext>
                  </a:extLst>
                </p14:cNvPr>
                <p14:cNvContentPartPr/>
                <p14:nvPr/>
              </p14:nvContentPartPr>
              <p14:xfrm>
                <a:off x="3715352" y="3310931"/>
                <a:ext cx="28440" cy="131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C4B2570-26AD-2C37-0E88-4A09B58B97E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679712" y="3275291"/>
                  <a:ext cx="1000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28E2E7E-A99B-205A-2FE9-B6A9F6CD14CB}"/>
                    </a:ext>
                  </a:extLst>
                </p14:cNvPr>
                <p14:cNvContentPartPr/>
                <p14:nvPr/>
              </p14:nvContentPartPr>
              <p14:xfrm>
                <a:off x="3623192" y="3231011"/>
                <a:ext cx="189720" cy="1360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28E2E7E-A99B-205A-2FE9-B6A9F6CD14C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87552" y="3195011"/>
                  <a:ext cx="2613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CCECDA5-6DBD-6A85-2D6D-B12A7CEC6B09}"/>
                    </a:ext>
                  </a:extLst>
                </p14:cNvPr>
                <p14:cNvContentPartPr/>
                <p14:nvPr/>
              </p14:nvContentPartPr>
              <p14:xfrm>
                <a:off x="4365152" y="3386891"/>
                <a:ext cx="37800" cy="117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CCECDA5-6DBD-6A85-2D6D-B12A7CEC6B0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329152" y="3350891"/>
                  <a:ext cx="1094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F5147B2-739F-AD5B-E50C-C4DE298EE53F}"/>
                    </a:ext>
                  </a:extLst>
                </p14:cNvPr>
                <p14:cNvContentPartPr/>
                <p14:nvPr/>
              </p14:nvContentPartPr>
              <p14:xfrm>
                <a:off x="4249952" y="3280331"/>
                <a:ext cx="289800" cy="101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F5147B2-739F-AD5B-E50C-C4DE298EE53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14312" y="3244331"/>
                  <a:ext cx="361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0C3CDA6-D89E-4AEE-75E3-118596C522E9}"/>
                    </a:ext>
                  </a:extLst>
                </p14:cNvPr>
                <p14:cNvContentPartPr/>
                <p14:nvPr/>
              </p14:nvContentPartPr>
              <p14:xfrm>
                <a:off x="3957272" y="3253331"/>
                <a:ext cx="5040" cy="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0C3CDA6-D89E-4AEE-75E3-118596C522E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921272" y="3217691"/>
                  <a:ext cx="766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2AD3146-0C31-24B6-DBCF-9217857CC4C0}"/>
                    </a:ext>
                  </a:extLst>
                </p14:cNvPr>
                <p14:cNvContentPartPr/>
                <p14:nvPr/>
              </p14:nvContentPartPr>
              <p14:xfrm>
                <a:off x="4657112" y="3009971"/>
                <a:ext cx="413280" cy="8701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2AD3146-0C31-24B6-DBCF-9217857CC4C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621472" y="2974331"/>
                  <a:ext cx="484920" cy="9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7912C9-2DCD-98D2-86E1-3C6AFB8CFDB9}"/>
                  </a:ext>
                </a:extLst>
              </p14:cNvPr>
              <p14:cNvContentPartPr/>
              <p14:nvPr/>
            </p14:nvContentPartPr>
            <p14:xfrm>
              <a:off x="3875912" y="577451"/>
              <a:ext cx="688320" cy="496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7912C9-2DCD-98D2-86E1-3C6AFB8CFDB9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866912" y="568811"/>
                <a:ext cx="705960" cy="51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379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93FC-36F0-15F3-8810-1EC5F396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toLowerCase</a:t>
            </a:r>
            <a:r>
              <a:rPr lang="en-US" dirty="0"/>
              <a:t>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2640-7525-7814-CA53-5BFC7A57E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Converts all characters of the string to lowercase.</a:t>
            </a:r>
          </a:p>
          <a:p>
            <a:r>
              <a:rPr lang="en-US" dirty="0"/>
              <a:t>Syntax: </a:t>
            </a:r>
            <a:r>
              <a:rPr lang="en-US" dirty="0" err="1"/>
              <a:t>str.toLowerCase</a:t>
            </a:r>
            <a:r>
              <a:rPr lang="en-US" dirty="0"/>
              <a:t>();</a:t>
            </a:r>
          </a:p>
          <a:p>
            <a:r>
              <a:rPr lang="en-US" dirty="0"/>
              <a:t>Example : String text = "</a:t>
            </a:r>
            <a:r>
              <a:rPr lang="en-US" dirty="0" err="1"/>
              <a:t>HeLLo</a:t>
            </a:r>
            <a:r>
              <a:rPr lang="en-US" dirty="0"/>
              <a:t>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text.toLowerCase</a:t>
            </a:r>
            <a:r>
              <a:rPr lang="en-US" dirty="0"/>
              <a:t>()); </a:t>
            </a:r>
          </a:p>
          <a:p>
            <a:r>
              <a:rPr lang="en-US" dirty="0"/>
              <a:t>// Output: "hello"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57272FF-47BA-4206-D444-4988EF76D2A5}"/>
              </a:ext>
            </a:extLst>
          </p:cNvPr>
          <p:cNvGrpSpPr/>
          <p:nvPr/>
        </p:nvGrpSpPr>
        <p:grpSpPr>
          <a:xfrm>
            <a:off x="5965712" y="418691"/>
            <a:ext cx="5983560" cy="1781280"/>
            <a:chOff x="5965712" y="418691"/>
            <a:chExt cx="5983560" cy="1781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5FE9850-096B-CB73-F257-9BD22F6C70A8}"/>
                    </a:ext>
                  </a:extLst>
                </p14:cNvPr>
                <p14:cNvContentPartPr/>
                <p14:nvPr/>
              </p14:nvContentPartPr>
              <p14:xfrm>
                <a:off x="6507152" y="1350731"/>
                <a:ext cx="569880" cy="587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5FE9850-096B-CB73-F257-9BD22F6C70A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471512" y="1315091"/>
                  <a:ext cx="641520" cy="65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F51890C-A45E-300A-4251-EF9E8F58DA7C}"/>
                    </a:ext>
                  </a:extLst>
                </p14:cNvPr>
                <p14:cNvContentPartPr/>
                <p14:nvPr/>
              </p14:nvContentPartPr>
              <p14:xfrm>
                <a:off x="7327592" y="1686611"/>
                <a:ext cx="52560" cy="59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F51890C-A45E-300A-4251-EF9E8F58DA7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91592" y="1650971"/>
                  <a:ext cx="124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6A20689-60E3-0B8E-0D20-62DA15EE87F5}"/>
                    </a:ext>
                  </a:extLst>
                </p14:cNvPr>
                <p14:cNvContentPartPr/>
                <p14:nvPr/>
              </p14:nvContentPartPr>
              <p14:xfrm>
                <a:off x="7565192" y="1294931"/>
                <a:ext cx="118800" cy="632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6A20689-60E3-0B8E-0D20-62DA15EE87F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529552" y="1259291"/>
                  <a:ext cx="190440" cy="70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2D2056E-E6C7-5BF8-81AE-728254660737}"/>
                    </a:ext>
                  </a:extLst>
                </p14:cNvPr>
                <p14:cNvContentPartPr/>
                <p14:nvPr/>
              </p14:nvContentPartPr>
              <p14:xfrm>
                <a:off x="7567352" y="1610651"/>
                <a:ext cx="500040" cy="256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2D2056E-E6C7-5BF8-81AE-72825466073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31352" y="1574651"/>
                  <a:ext cx="5716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A073EC8-4190-A2EC-EC2C-DB848F57E513}"/>
                    </a:ext>
                  </a:extLst>
                </p14:cNvPr>
                <p14:cNvContentPartPr/>
                <p14:nvPr/>
              </p14:nvContentPartPr>
              <p14:xfrm>
                <a:off x="8341352" y="1072811"/>
                <a:ext cx="961200" cy="799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A073EC8-4190-A2EC-EC2C-DB848F57E51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305352" y="1036811"/>
                  <a:ext cx="1032840" cy="8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9DEA216-E42F-BED9-8E1D-5A5E894D02B3}"/>
                    </a:ext>
                  </a:extLst>
                </p14:cNvPr>
                <p14:cNvContentPartPr/>
                <p14:nvPr/>
              </p14:nvContentPartPr>
              <p14:xfrm>
                <a:off x="9270152" y="1637291"/>
                <a:ext cx="576720" cy="365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9DEA216-E42F-BED9-8E1D-5A5E894D02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234152" y="1601291"/>
                  <a:ext cx="64836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2EC2CFE-C919-F40A-3F25-AC69A6BF62B4}"/>
                    </a:ext>
                  </a:extLst>
                </p14:cNvPr>
                <p14:cNvContentPartPr/>
                <p14:nvPr/>
              </p14:nvContentPartPr>
              <p14:xfrm>
                <a:off x="9961712" y="1524971"/>
                <a:ext cx="1221840" cy="472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2EC2CFE-C919-F40A-3F25-AC69A6BF62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926072" y="1489331"/>
                  <a:ext cx="1293480" cy="5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36A449B-F2B1-4CEB-2C14-8F183B9CA2F7}"/>
                    </a:ext>
                  </a:extLst>
                </p14:cNvPr>
                <p14:cNvContentPartPr/>
                <p14:nvPr/>
              </p14:nvContentPartPr>
              <p14:xfrm>
                <a:off x="11259872" y="1699571"/>
                <a:ext cx="336600" cy="325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36A449B-F2B1-4CEB-2C14-8F183B9CA2F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223872" y="1663931"/>
                  <a:ext cx="40824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E266745-C616-1B33-B4FE-DB8491B53280}"/>
                    </a:ext>
                  </a:extLst>
                </p14:cNvPr>
                <p14:cNvContentPartPr/>
                <p14:nvPr/>
              </p14:nvContentPartPr>
              <p14:xfrm>
                <a:off x="11706632" y="1644491"/>
                <a:ext cx="110520" cy="3409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E266745-C616-1B33-B4FE-DB8491B5328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670992" y="1608851"/>
                  <a:ext cx="1821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0F19A68-DA93-A0BC-2743-D3797634740C}"/>
                    </a:ext>
                  </a:extLst>
                </p14:cNvPr>
                <p14:cNvContentPartPr/>
                <p14:nvPr/>
              </p14:nvContentPartPr>
              <p14:xfrm>
                <a:off x="11904632" y="1612451"/>
                <a:ext cx="44640" cy="79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0F19A68-DA93-A0BC-2743-D3797634740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868992" y="1576451"/>
                  <a:ext cx="1162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1561F2E-BBD5-978C-D01A-6B4356B9DC41}"/>
                    </a:ext>
                  </a:extLst>
                </p14:cNvPr>
                <p14:cNvContentPartPr/>
                <p14:nvPr/>
              </p14:nvContentPartPr>
              <p14:xfrm>
                <a:off x="11707712" y="2007011"/>
                <a:ext cx="163440" cy="192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1561F2E-BBD5-978C-D01A-6B4356B9DC4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671712" y="1971011"/>
                  <a:ext cx="2350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AC5A8CC-DC5C-E474-3066-0EE361F43FEF}"/>
                    </a:ext>
                  </a:extLst>
                </p14:cNvPr>
                <p14:cNvContentPartPr/>
                <p14:nvPr/>
              </p14:nvContentPartPr>
              <p14:xfrm>
                <a:off x="6678512" y="1414811"/>
                <a:ext cx="256320" cy="52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AC5A8CC-DC5C-E474-3066-0EE361F43FE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42872" y="1378811"/>
                  <a:ext cx="327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DA539EA-9DBB-97BD-07A2-541DB4B355FE}"/>
                    </a:ext>
                  </a:extLst>
                </p14:cNvPr>
                <p14:cNvContentPartPr/>
                <p14:nvPr/>
              </p14:nvContentPartPr>
              <p14:xfrm>
                <a:off x="6156152" y="1124651"/>
                <a:ext cx="1010880" cy="947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DA539EA-9DBB-97BD-07A2-541DB4B355F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20512" y="1089011"/>
                  <a:ext cx="1082520" cy="10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1F87581-B365-3BB9-A8EC-85CE796646BE}"/>
                    </a:ext>
                  </a:extLst>
                </p14:cNvPr>
                <p14:cNvContentPartPr/>
                <p14:nvPr/>
              </p14:nvContentPartPr>
              <p14:xfrm>
                <a:off x="6232472" y="650171"/>
                <a:ext cx="507600" cy="493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1F87581-B365-3BB9-A8EC-85CE796646B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96472" y="614171"/>
                  <a:ext cx="57924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FBDA6F1-CBF6-840D-0C8E-EB1F8B5FA30C}"/>
                    </a:ext>
                  </a:extLst>
                </p14:cNvPr>
                <p14:cNvContentPartPr/>
                <p14:nvPr/>
              </p14:nvContentPartPr>
              <p14:xfrm>
                <a:off x="5965712" y="418691"/>
                <a:ext cx="461880" cy="457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FBDA6F1-CBF6-840D-0C8E-EB1F8B5FA30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929712" y="382691"/>
                  <a:ext cx="533520" cy="52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D706FC-838C-74A6-6B58-4AF133108CC0}"/>
              </a:ext>
            </a:extLst>
          </p:cNvPr>
          <p:cNvGrpSpPr/>
          <p:nvPr/>
        </p:nvGrpSpPr>
        <p:grpSpPr>
          <a:xfrm>
            <a:off x="3471272" y="2796491"/>
            <a:ext cx="2143440" cy="564480"/>
            <a:chOff x="3471272" y="2796491"/>
            <a:chExt cx="2143440" cy="564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1293F2A-8F9C-CC53-BECB-382F103A0986}"/>
                    </a:ext>
                  </a:extLst>
                </p14:cNvPr>
                <p14:cNvContentPartPr/>
                <p14:nvPr/>
              </p14:nvContentPartPr>
              <p14:xfrm>
                <a:off x="4848992" y="3066491"/>
                <a:ext cx="603360" cy="294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1293F2A-8F9C-CC53-BECB-382F103A09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13352" y="3030851"/>
                  <a:ext cx="6750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737E4B-94D2-393B-BC40-8566F5D80930}"/>
                    </a:ext>
                  </a:extLst>
                </p14:cNvPr>
                <p14:cNvContentPartPr/>
                <p14:nvPr/>
              </p14:nvContentPartPr>
              <p14:xfrm>
                <a:off x="5360912" y="2927531"/>
                <a:ext cx="253800" cy="229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737E4B-94D2-393B-BC40-8566F5D8093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324912" y="2891891"/>
                  <a:ext cx="3254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5AF82E4-6C95-A5F2-7EC7-9F735698BEF1}"/>
                    </a:ext>
                  </a:extLst>
                </p14:cNvPr>
                <p14:cNvContentPartPr/>
                <p14:nvPr/>
              </p14:nvContentPartPr>
              <p14:xfrm>
                <a:off x="3471272" y="2796491"/>
                <a:ext cx="1071360" cy="514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5AF82E4-6C95-A5F2-7EC7-9F735698BEF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35632" y="2760851"/>
                  <a:ext cx="1143000" cy="58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8CBFC98-C1A5-E819-4F05-BC330FD66F71}"/>
                  </a:ext>
                </a:extLst>
              </p14:cNvPr>
              <p14:cNvContentPartPr/>
              <p14:nvPr/>
            </p14:nvContentPartPr>
            <p14:xfrm>
              <a:off x="4542272" y="4222811"/>
              <a:ext cx="31320" cy="1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8CBFC98-C1A5-E819-4F05-BC330FD66F7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506632" y="4187171"/>
                <a:ext cx="10296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58B87EC-F0A3-1507-F4A1-4F2C49A27C42}"/>
                  </a:ext>
                </a:extLst>
              </p14:cNvPr>
              <p14:cNvContentPartPr/>
              <p14:nvPr/>
            </p14:nvContentPartPr>
            <p14:xfrm>
              <a:off x="6466832" y="3387251"/>
              <a:ext cx="415440" cy="302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58B87EC-F0A3-1507-F4A1-4F2C49A27C4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31192" y="3351251"/>
                <a:ext cx="487080" cy="10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BB8AFC18-C03B-6598-2D00-C590CE225BF8}"/>
              </a:ext>
            </a:extLst>
          </p:cNvPr>
          <p:cNvGrpSpPr/>
          <p:nvPr/>
        </p:nvGrpSpPr>
        <p:grpSpPr>
          <a:xfrm>
            <a:off x="6512552" y="3030851"/>
            <a:ext cx="2262600" cy="787680"/>
            <a:chOff x="6512552" y="3030851"/>
            <a:chExt cx="2262600" cy="787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6A0B024-CFA5-C2E7-0B8E-8E785022DEAE}"/>
                    </a:ext>
                  </a:extLst>
                </p14:cNvPr>
                <p14:cNvContentPartPr/>
                <p14:nvPr/>
              </p14:nvContentPartPr>
              <p14:xfrm>
                <a:off x="6622712" y="3210131"/>
                <a:ext cx="38880" cy="450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6A0B024-CFA5-C2E7-0B8E-8E785022DEA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87072" y="3174491"/>
                  <a:ext cx="11052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20964BF-6A76-14C2-50A1-5E7598004B0F}"/>
                    </a:ext>
                  </a:extLst>
                </p14:cNvPr>
                <p14:cNvContentPartPr/>
                <p14:nvPr/>
              </p14:nvContentPartPr>
              <p14:xfrm>
                <a:off x="6512552" y="3286811"/>
                <a:ext cx="261360" cy="348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20964BF-6A76-14C2-50A1-5E7598004B0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476552" y="3251171"/>
                  <a:ext cx="33300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41CD457-263B-6D84-C2FF-76D5CA459226}"/>
                    </a:ext>
                  </a:extLst>
                </p14:cNvPr>
                <p14:cNvContentPartPr/>
                <p14:nvPr/>
              </p14:nvContentPartPr>
              <p14:xfrm>
                <a:off x="6687152" y="3362411"/>
                <a:ext cx="215640" cy="301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41CD457-263B-6D84-C2FF-76D5CA45922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51512" y="3326411"/>
                  <a:ext cx="2872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0AD5ECB-027B-A802-BAC1-47C235E21411}"/>
                    </a:ext>
                  </a:extLst>
                </p14:cNvPr>
                <p14:cNvContentPartPr/>
                <p14:nvPr/>
              </p14:nvContentPartPr>
              <p14:xfrm>
                <a:off x="7242272" y="3093131"/>
                <a:ext cx="292320" cy="5205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0AD5ECB-027B-A802-BAC1-47C235E2141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06272" y="3057491"/>
                  <a:ext cx="36396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D52575E-7B10-F8C1-8A7D-72FB86BA9BA7}"/>
                    </a:ext>
                  </a:extLst>
                </p14:cNvPr>
                <p14:cNvContentPartPr/>
                <p14:nvPr/>
              </p14:nvContentPartPr>
              <p14:xfrm>
                <a:off x="7658432" y="3279971"/>
                <a:ext cx="292680" cy="266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D52575E-7B10-F8C1-8A7D-72FB86BA9BA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622792" y="3244331"/>
                  <a:ext cx="3643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E70548C-7605-1CBD-8F6E-014C717978C1}"/>
                    </a:ext>
                  </a:extLst>
                </p14:cNvPr>
                <p14:cNvContentPartPr/>
                <p14:nvPr/>
              </p14:nvContentPartPr>
              <p14:xfrm>
                <a:off x="8068832" y="3111491"/>
                <a:ext cx="63720" cy="377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E70548C-7605-1CBD-8F6E-014C717978C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032832" y="3075491"/>
                  <a:ext cx="13536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1B94C82-38CB-E212-3DA6-4A52687D9B30}"/>
                    </a:ext>
                  </a:extLst>
                </p14:cNvPr>
                <p14:cNvContentPartPr/>
                <p14:nvPr/>
              </p14:nvContentPartPr>
              <p14:xfrm>
                <a:off x="8305352" y="3030851"/>
                <a:ext cx="63720" cy="481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1B94C82-38CB-E212-3DA6-4A52687D9B3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269712" y="2994851"/>
                  <a:ext cx="13536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9A74DF4-7B37-21FA-76A2-1F7024900663}"/>
                    </a:ext>
                  </a:extLst>
                </p14:cNvPr>
                <p14:cNvContentPartPr/>
                <p14:nvPr/>
              </p14:nvContentPartPr>
              <p14:xfrm>
                <a:off x="8563832" y="3276371"/>
                <a:ext cx="211320" cy="2044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9A74DF4-7B37-21FA-76A2-1F702490066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527832" y="3240371"/>
                  <a:ext cx="2829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7F71C0A-A213-C4D1-8851-4466832E8789}"/>
                    </a:ext>
                  </a:extLst>
                </p14:cNvPr>
                <p14:cNvContentPartPr/>
                <p14:nvPr/>
              </p14:nvContentPartPr>
              <p14:xfrm>
                <a:off x="7732592" y="3753011"/>
                <a:ext cx="273600" cy="65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7F71C0A-A213-C4D1-8851-4466832E878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696952" y="3717011"/>
                  <a:ext cx="345240" cy="137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9598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3968-7A5C-84BF-5A9C-5D8D11ED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toUpperCase</a:t>
            </a:r>
            <a:r>
              <a:rPr lang="en-US" dirty="0"/>
              <a:t>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7BF4-BC93-2AD7-FB73-83A899F30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Converts all characters of the string to uppercase.</a:t>
            </a:r>
          </a:p>
          <a:p>
            <a:r>
              <a:rPr lang="en-US" dirty="0"/>
              <a:t>Syntax: </a:t>
            </a:r>
            <a:r>
              <a:rPr lang="en-US" dirty="0" err="1"/>
              <a:t>str.toUpperCase</a:t>
            </a:r>
            <a:r>
              <a:rPr lang="en-US" dirty="0"/>
              <a:t>();</a:t>
            </a:r>
          </a:p>
          <a:p>
            <a:r>
              <a:rPr lang="en-US" dirty="0" err="1"/>
              <a:t>Example:String</a:t>
            </a:r>
            <a:r>
              <a:rPr lang="en-US" dirty="0"/>
              <a:t> text = "</a:t>
            </a:r>
            <a:r>
              <a:rPr lang="en-US" dirty="0" err="1"/>
              <a:t>HeLLo</a:t>
            </a:r>
            <a:r>
              <a:rPr lang="en-US" dirty="0"/>
              <a:t>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text.toUpperCase</a:t>
            </a:r>
            <a:r>
              <a:rPr lang="en-US" dirty="0"/>
              <a:t>()); </a:t>
            </a:r>
          </a:p>
          <a:p>
            <a:r>
              <a:rPr lang="en-US" dirty="0"/>
              <a:t>// Output: "HELLO"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87974F-CB25-C6DF-DD9F-370AB7B21357}"/>
              </a:ext>
            </a:extLst>
          </p:cNvPr>
          <p:cNvGrpSpPr/>
          <p:nvPr/>
        </p:nvGrpSpPr>
        <p:grpSpPr>
          <a:xfrm>
            <a:off x="773072" y="1255691"/>
            <a:ext cx="2381760" cy="123840"/>
            <a:chOff x="773072" y="1255691"/>
            <a:chExt cx="2381760" cy="12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403F1E6-936B-CD5D-66BD-0B31D2B762C2}"/>
                    </a:ext>
                  </a:extLst>
                </p14:cNvPr>
                <p14:cNvContentPartPr/>
                <p14:nvPr/>
              </p14:nvContentPartPr>
              <p14:xfrm>
                <a:off x="773072" y="1279811"/>
                <a:ext cx="661680" cy="99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403F1E6-936B-CD5D-66BD-0B31D2B762C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4432" y="1271171"/>
                  <a:ext cx="6793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D93C367-9674-38D3-8BDE-FE75C0C7E987}"/>
                    </a:ext>
                  </a:extLst>
                </p14:cNvPr>
                <p14:cNvContentPartPr/>
                <p14:nvPr/>
              </p14:nvContentPartPr>
              <p14:xfrm>
                <a:off x="2231792" y="1255691"/>
                <a:ext cx="923040" cy="104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D93C367-9674-38D3-8BDE-FE75C0C7E98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23152" y="1246691"/>
                  <a:ext cx="940680" cy="122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080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9BCE4-F4FF-A459-DD1F-26DAE730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6CA8-2BFC-C1A2-EDA0-D46414C0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charAt</a:t>
            </a:r>
            <a:r>
              <a:rPr lang="en-US" dirty="0"/>
              <a:t>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6C1F5-3F24-7A72-CB28-8F4E46A3C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Returns the character at the specified index.</a:t>
            </a:r>
          </a:p>
          <a:p>
            <a:r>
              <a:rPr lang="en-US" dirty="0"/>
              <a:t>Syntax: </a:t>
            </a:r>
            <a:r>
              <a:rPr lang="en-US" dirty="0" err="1"/>
              <a:t>str.charAt</a:t>
            </a:r>
            <a:r>
              <a:rPr lang="en-US" dirty="0"/>
              <a:t>(index);</a:t>
            </a:r>
          </a:p>
          <a:p>
            <a:r>
              <a:rPr lang="en-US" dirty="0" err="1"/>
              <a:t>Example:String</a:t>
            </a:r>
            <a:r>
              <a:rPr lang="en-US" dirty="0"/>
              <a:t> lang = "Python";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lang.charAt</a:t>
            </a:r>
            <a:r>
              <a:rPr lang="en-US" dirty="0"/>
              <a:t>(3));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67795CD-208D-1570-57A0-7F2B1B447290}"/>
                  </a:ext>
                </a:extLst>
              </p14:cNvPr>
              <p14:cNvContentPartPr/>
              <p14:nvPr/>
            </p14:nvContentPartPr>
            <p14:xfrm>
              <a:off x="5280992" y="2419211"/>
              <a:ext cx="1378800" cy="143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67795CD-208D-1570-57A0-7F2B1B44729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72352" y="2410571"/>
                <a:ext cx="139644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E8E265F-8E11-0CC9-18D0-F4ED1C0BA845}"/>
                  </a:ext>
                </a:extLst>
              </p14:cNvPr>
              <p14:cNvContentPartPr/>
              <p14:nvPr/>
            </p14:nvContentPartPr>
            <p14:xfrm>
              <a:off x="3940352" y="2684891"/>
              <a:ext cx="478800" cy="781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E8E265F-8E11-0CC9-18D0-F4ED1C0BA84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1352" y="2675891"/>
                <a:ext cx="4964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9A03E3F-D990-D34E-E462-CA1AC5D0411A}"/>
                  </a:ext>
                </a:extLst>
              </p14:cNvPr>
              <p14:cNvContentPartPr/>
              <p14:nvPr/>
            </p14:nvContentPartPr>
            <p14:xfrm>
              <a:off x="4212872" y="2606411"/>
              <a:ext cx="211320" cy="238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9A03E3F-D990-D34E-E462-CA1AC5D041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03872" y="2597771"/>
                <a:ext cx="228960" cy="25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39FA937-BA57-F9E9-6040-1609E095BE01}"/>
              </a:ext>
            </a:extLst>
          </p:cNvPr>
          <p:cNvGrpSpPr/>
          <p:nvPr/>
        </p:nvGrpSpPr>
        <p:grpSpPr>
          <a:xfrm>
            <a:off x="6992072" y="1547651"/>
            <a:ext cx="2947320" cy="1665360"/>
            <a:chOff x="6992072" y="1547651"/>
            <a:chExt cx="2947320" cy="166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76B467E-2C94-82E1-C37D-F45CE262057C}"/>
                    </a:ext>
                  </a:extLst>
                </p14:cNvPr>
                <p14:cNvContentPartPr/>
                <p14:nvPr/>
              </p14:nvContentPartPr>
              <p14:xfrm>
                <a:off x="7108352" y="1548731"/>
                <a:ext cx="141840" cy="682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76B467E-2C94-82E1-C37D-F45CE262057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099352" y="1539731"/>
                  <a:ext cx="159480" cy="70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BE0D41E-92D8-513C-2081-DB9B48EFF5B0}"/>
                    </a:ext>
                  </a:extLst>
                </p14:cNvPr>
                <p14:cNvContentPartPr/>
                <p14:nvPr/>
              </p14:nvContentPartPr>
              <p14:xfrm>
                <a:off x="7063352" y="1582571"/>
                <a:ext cx="452880" cy="402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BE0D41E-92D8-513C-2081-DB9B48EFF5B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54352" y="1573571"/>
                  <a:ext cx="47052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309910B-8246-EE6D-C803-38C1F7A200D5}"/>
                    </a:ext>
                  </a:extLst>
                </p14:cNvPr>
                <p14:cNvContentPartPr/>
                <p14:nvPr/>
              </p14:nvContentPartPr>
              <p14:xfrm>
                <a:off x="7560872" y="1952651"/>
                <a:ext cx="366480" cy="668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309910B-8246-EE6D-C803-38C1F7A200D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51872" y="1943651"/>
                  <a:ext cx="38412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C3045B2-3C30-1C2C-6603-0EE36FD79F91}"/>
                    </a:ext>
                  </a:extLst>
                </p14:cNvPr>
                <p14:cNvContentPartPr/>
                <p14:nvPr/>
              </p14:nvContentPartPr>
              <p14:xfrm>
                <a:off x="8113472" y="1760411"/>
                <a:ext cx="119880" cy="475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C3045B2-3C30-1C2C-6603-0EE36FD79F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104832" y="1751771"/>
                  <a:ext cx="13752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2604622-6365-C174-1578-FAB35A129B99}"/>
                    </a:ext>
                  </a:extLst>
                </p14:cNvPr>
                <p14:cNvContentPartPr/>
                <p14:nvPr/>
              </p14:nvContentPartPr>
              <p14:xfrm>
                <a:off x="8173232" y="1983971"/>
                <a:ext cx="268920" cy="102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2604622-6365-C174-1578-FAB35A129B9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64232" y="1974971"/>
                  <a:ext cx="286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DDE9343-9DDA-C2AC-0174-14811825D5FB}"/>
                    </a:ext>
                  </a:extLst>
                </p14:cNvPr>
                <p14:cNvContentPartPr/>
                <p14:nvPr/>
              </p14:nvContentPartPr>
              <p14:xfrm>
                <a:off x="8492192" y="1780211"/>
                <a:ext cx="403200" cy="525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DDE9343-9DDA-C2AC-0174-14811825D5F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83552" y="1771211"/>
                  <a:ext cx="420840" cy="54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01A8780-7AF4-E934-5D36-84171FADD570}"/>
                    </a:ext>
                  </a:extLst>
                </p14:cNvPr>
                <p14:cNvContentPartPr/>
                <p14:nvPr/>
              </p14:nvContentPartPr>
              <p14:xfrm>
                <a:off x="8993312" y="2001251"/>
                <a:ext cx="319320" cy="276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01A8780-7AF4-E934-5D36-84171FADD57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984312" y="1992611"/>
                  <a:ext cx="3369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62DE431-FA6D-938F-28F5-4D55D819F8E9}"/>
                    </a:ext>
                  </a:extLst>
                </p14:cNvPr>
                <p14:cNvContentPartPr/>
                <p14:nvPr/>
              </p14:nvContentPartPr>
              <p14:xfrm>
                <a:off x="9532592" y="1904051"/>
                <a:ext cx="406800" cy="428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62DE431-FA6D-938F-28F5-4D55D819F8E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523952" y="1895051"/>
                  <a:ext cx="42444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05E8B55-BB2E-52B7-9D5C-5E7E30BC7712}"/>
                    </a:ext>
                  </a:extLst>
                </p14:cNvPr>
                <p14:cNvContentPartPr/>
                <p14:nvPr/>
              </p14:nvContentPartPr>
              <p14:xfrm>
                <a:off x="6992072" y="2977211"/>
                <a:ext cx="241920" cy="235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05E8B55-BB2E-52B7-9D5C-5E7E30BC771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983432" y="2968571"/>
                  <a:ext cx="259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583A99A-01CC-80B0-0DA0-E141A236004F}"/>
                    </a:ext>
                  </a:extLst>
                </p14:cNvPr>
                <p14:cNvContentPartPr/>
                <p14:nvPr/>
              </p14:nvContentPartPr>
              <p14:xfrm>
                <a:off x="7726472" y="2703971"/>
                <a:ext cx="99360" cy="333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583A99A-01CC-80B0-0DA0-E141A236004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17472" y="2695331"/>
                  <a:ext cx="11700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21697B2-8ED4-A08C-D1E3-7B7D8D2632B7}"/>
                    </a:ext>
                  </a:extLst>
                </p14:cNvPr>
                <p14:cNvContentPartPr/>
                <p14:nvPr/>
              </p14:nvContentPartPr>
              <p14:xfrm>
                <a:off x="8046872" y="2666531"/>
                <a:ext cx="363240" cy="352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21697B2-8ED4-A08C-D1E3-7B7D8D2632B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37872" y="2657531"/>
                  <a:ext cx="38088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64ACAA3-A37E-0B75-3E03-1BE69EF2AFF4}"/>
                    </a:ext>
                  </a:extLst>
                </p14:cNvPr>
                <p14:cNvContentPartPr/>
                <p14:nvPr/>
              </p14:nvContentPartPr>
              <p14:xfrm>
                <a:off x="8662472" y="2645291"/>
                <a:ext cx="348480" cy="438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64ACAA3-A37E-0B75-3E03-1BE69EF2AFF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653832" y="2636291"/>
                  <a:ext cx="36612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7557657-D815-2C52-A825-2DBCCD354CAB}"/>
                    </a:ext>
                  </a:extLst>
                </p14:cNvPr>
                <p14:cNvContentPartPr/>
                <p14:nvPr/>
              </p14:nvContentPartPr>
              <p14:xfrm>
                <a:off x="8275112" y="1547651"/>
                <a:ext cx="811440" cy="912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7557657-D815-2C52-A825-2DBCCD354CA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266112" y="1539011"/>
                  <a:ext cx="829080" cy="92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5A25AEC-3596-AE41-1E03-8B56CC53C97E}"/>
                  </a:ext>
                </a:extLst>
              </p14:cNvPr>
              <p14:cNvContentPartPr/>
              <p14:nvPr/>
            </p14:nvContentPartPr>
            <p14:xfrm>
              <a:off x="4510952" y="3651131"/>
              <a:ext cx="2880" cy="6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5A25AEC-3596-AE41-1E03-8B56CC53C97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02312" y="3642491"/>
                <a:ext cx="205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0E9C800E-F364-0D09-9FE5-92E3664C99FE}"/>
                  </a:ext>
                </a:extLst>
              </p14:cNvPr>
              <p14:cNvContentPartPr/>
              <p14:nvPr/>
            </p14:nvContentPartPr>
            <p14:xfrm>
              <a:off x="5663672" y="3726371"/>
              <a:ext cx="339840" cy="7642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0E9C800E-F364-0D09-9FE5-92E3664C99F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654672" y="3717371"/>
                <a:ext cx="357480" cy="78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83835C1A-CF39-4E34-65F7-CFF8F2A5833A}"/>
              </a:ext>
            </a:extLst>
          </p:cNvPr>
          <p:cNvGrpSpPr/>
          <p:nvPr/>
        </p:nvGrpSpPr>
        <p:grpSpPr>
          <a:xfrm>
            <a:off x="2266712" y="468011"/>
            <a:ext cx="546480" cy="371520"/>
            <a:chOff x="2266712" y="468011"/>
            <a:chExt cx="546480" cy="37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B98C1E8-54F9-5D33-27FA-85CE0B2BDD35}"/>
                    </a:ext>
                  </a:extLst>
                </p14:cNvPr>
                <p14:cNvContentPartPr/>
                <p14:nvPr/>
              </p14:nvContentPartPr>
              <p14:xfrm>
                <a:off x="2266712" y="533531"/>
                <a:ext cx="462600" cy="306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B98C1E8-54F9-5D33-27FA-85CE0B2BDD3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257712" y="524531"/>
                  <a:ext cx="4802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2B5A769-E47A-1F12-1771-05333A8451BD}"/>
                    </a:ext>
                  </a:extLst>
                </p14:cNvPr>
                <p14:cNvContentPartPr/>
                <p14:nvPr/>
              </p14:nvContentPartPr>
              <p14:xfrm>
                <a:off x="2554352" y="468011"/>
                <a:ext cx="258840" cy="306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2B5A769-E47A-1F12-1771-05333A8451B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45352" y="459011"/>
                  <a:ext cx="276480" cy="32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5D7AF3E-49CD-7D74-BDF7-7BD956CAF3B4}"/>
              </a:ext>
            </a:extLst>
          </p:cNvPr>
          <p:cNvGrpSpPr/>
          <p:nvPr/>
        </p:nvGrpSpPr>
        <p:grpSpPr>
          <a:xfrm>
            <a:off x="335312" y="1232291"/>
            <a:ext cx="4184280" cy="943200"/>
            <a:chOff x="335312" y="1232291"/>
            <a:chExt cx="4184280" cy="94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4B43B64-F9A5-6B47-882C-147606304EE4}"/>
                    </a:ext>
                  </a:extLst>
                </p14:cNvPr>
                <p14:cNvContentPartPr/>
                <p14:nvPr/>
              </p14:nvContentPartPr>
              <p14:xfrm>
                <a:off x="910952" y="1232291"/>
                <a:ext cx="285480" cy="342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4B43B64-F9A5-6B47-882C-147606304EE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02312" y="1223651"/>
                  <a:ext cx="30312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71593B1-F6CA-7792-9345-13849ED49E97}"/>
                    </a:ext>
                  </a:extLst>
                </p14:cNvPr>
                <p14:cNvContentPartPr/>
                <p14:nvPr/>
              </p14:nvContentPartPr>
              <p14:xfrm>
                <a:off x="827432" y="1411211"/>
                <a:ext cx="310320" cy="2530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71593B1-F6CA-7792-9345-13849ED49E9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8792" y="1402211"/>
                  <a:ext cx="32796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DBFC723-0683-EB91-E524-92AE21C079FB}"/>
                    </a:ext>
                  </a:extLst>
                </p14:cNvPr>
                <p14:cNvContentPartPr/>
                <p14:nvPr/>
              </p14:nvContentPartPr>
              <p14:xfrm>
                <a:off x="335312" y="1717571"/>
                <a:ext cx="1318680" cy="4579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DBFC723-0683-EB91-E524-92AE21C079F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26672" y="1708571"/>
                  <a:ext cx="133632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39882D7-B01A-0E23-8070-931A7D92672C}"/>
                    </a:ext>
                  </a:extLst>
                </p14:cNvPr>
                <p14:cNvContentPartPr/>
                <p14:nvPr/>
              </p14:nvContentPartPr>
              <p14:xfrm>
                <a:off x="1689272" y="1661771"/>
                <a:ext cx="1151280" cy="496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39882D7-B01A-0E23-8070-931A7D92672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680272" y="1653131"/>
                  <a:ext cx="116892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FB58F7A-5ED4-74D9-1714-8F18928BE0E9}"/>
                    </a:ext>
                  </a:extLst>
                </p14:cNvPr>
                <p14:cNvContentPartPr/>
                <p14:nvPr/>
              </p14:nvContentPartPr>
              <p14:xfrm>
                <a:off x="1826432" y="1782731"/>
                <a:ext cx="395280" cy="75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FB58F7A-5ED4-74D9-1714-8F18928BE0E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17432" y="1773731"/>
                  <a:ext cx="4129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45CDB36-DB75-22A1-DE33-ABA791D6E0A8}"/>
                    </a:ext>
                  </a:extLst>
                </p14:cNvPr>
                <p14:cNvContentPartPr/>
                <p14:nvPr/>
              </p14:nvContentPartPr>
              <p14:xfrm>
                <a:off x="3221792" y="1726931"/>
                <a:ext cx="259920" cy="394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45CDB36-DB75-22A1-DE33-ABA791D6E0A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13152" y="1717931"/>
                  <a:ext cx="2775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6CF1D7F-8335-353A-0597-60676EC2A14C}"/>
                    </a:ext>
                  </a:extLst>
                </p14:cNvPr>
                <p14:cNvContentPartPr/>
                <p14:nvPr/>
              </p14:nvContentPartPr>
              <p14:xfrm>
                <a:off x="3207032" y="1877051"/>
                <a:ext cx="342720" cy="1486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6CF1D7F-8335-353A-0597-60676EC2A14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98032" y="1868411"/>
                  <a:ext cx="3603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88C72F8-EA1D-FC65-4EA7-ABC50E5FBC18}"/>
                    </a:ext>
                  </a:extLst>
                </p14:cNvPr>
                <p14:cNvContentPartPr/>
                <p14:nvPr/>
              </p14:nvContentPartPr>
              <p14:xfrm>
                <a:off x="3553352" y="1622531"/>
                <a:ext cx="170640" cy="4910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88C72F8-EA1D-FC65-4EA7-ABC50E5FBC1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544712" y="1613891"/>
                  <a:ext cx="18828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2500503-34A5-8726-7537-381E49BDA398}"/>
                    </a:ext>
                  </a:extLst>
                </p14:cNvPr>
                <p14:cNvContentPartPr/>
                <p14:nvPr/>
              </p14:nvContentPartPr>
              <p14:xfrm>
                <a:off x="3605192" y="1867691"/>
                <a:ext cx="108000" cy="44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2500503-34A5-8726-7537-381E49BDA39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96552" y="1858691"/>
                  <a:ext cx="125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7960C01-0877-B149-473E-55350B2BFCC4}"/>
                    </a:ext>
                  </a:extLst>
                </p14:cNvPr>
                <p14:cNvContentPartPr/>
                <p14:nvPr/>
              </p14:nvContentPartPr>
              <p14:xfrm>
                <a:off x="4047272" y="1764011"/>
                <a:ext cx="300600" cy="356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7960C01-0877-B149-473E-55350B2BFC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38632" y="1755011"/>
                  <a:ext cx="3182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49B9B43-CCAB-2F9C-8AD3-A37F65785F59}"/>
                    </a:ext>
                  </a:extLst>
                </p14:cNvPr>
                <p14:cNvContentPartPr/>
                <p14:nvPr/>
              </p14:nvContentPartPr>
              <p14:xfrm>
                <a:off x="4175432" y="1684091"/>
                <a:ext cx="344160" cy="69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49B9B43-CCAB-2F9C-8AD3-A37F65785F5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66792" y="1675451"/>
                  <a:ext cx="36180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A8607F1-4DE4-A3D4-3434-90CFE9EA7403}"/>
              </a:ext>
            </a:extLst>
          </p:cNvPr>
          <p:cNvGrpSpPr/>
          <p:nvPr/>
        </p:nvGrpSpPr>
        <p:grpSpPr>
          <a:xfrm>
            <a:off x="1036952" y="3741131"/>
            <a:ext cx="1888200" cy="707760"/>
            <a:chOff x="1036952" y="3741131"/>
            <a:chExt cx="1888200" cy="70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7B05B37-8846-D2A1-37A6-4F2309B3F238}"/>
                    </a:ext>
                  </a:extLst>
                </p14:cNvPr>
                <p14:cNvContentPartPr/>
                <p14:nvPr/>
              </p14:nvContentPartPr>
              <p14:xfrm>
                <a:off x="1036952" y="4037771"/>
                <a:ext cx="248760" cy="4111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7B05B37-8846-D2A1-37A6-4F2309B3F23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27952" y="4028771"/>
                  <a:ext cx="26640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838E25E-931E-B1A8-F15C-128FFC265D5C}"/>
                    </a:ext>
                  </a:extLst>
                </p14:cNvPr>
                <p14:cNvContentPartPr/>
                <p14:nvPr/>
              </p14:nvContentPartPr>
              <p14:xfrm>
                <a:off x="1371032" y="4201571"/>
                <a:ext cx="202680" cy="174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838E25E-931E-B1A8-F15C-128FFC265D5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362392" y="4192571"/>
                  <a:ext cx="2203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DF04982-D282-B0F9-F0A4-DDB8A7D90C2C}"/>
                    </a:ext>
                  </a:extLst>
                </p14:cNvPr>
                <p14:cNvContentPartPr/>
                <p14:nvPr/>
              </p14:nvContentPartPr>
              <p14:xfrm>
                <a:off x="1674152" y="4038491"/>
                <a:ext cx="183240" cy="324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DF04982-D282-B0F9-F0A4-DDB8A7D90C2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65512" y="4029851"/>
                  <a:ext cx="2008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E714C0E-7A96-BBCF-4D75-21F334583990}"/>
                    </a:ext>
                  </a:extLst>
                </p14:cNvPr>
                <p14:cNvContentPartPr/>
                <p14:nvPr/>
              </p14:nvContentPartPr>
              <p14:xfrm>
                <a:off x="1961072" y="3880811"/>
                <a:ext cx="484920" cy="396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E714C0E-7A96-BBCF-4D75-21F33458399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952432" y="3872171"/>
                  <a:ext cx="50256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0AAC31B-1308-FB09-FBC0-A4D3E4438636}"/>
                    </a:ext>
                  </a:extLst>
                </p14:cNvPr>
                <p14:cNvContentPartPr/>
                <p14:nvPr/>
              </p14:nvContentPartPr>
              <p14:xfrm>
                <a:off x="2670272" y="3741131"/>
                <a:ext cx="254880" cy="6433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0AAC31B-1308-FB09-FBC0-A4D3E443863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61632" y="3732131"/>
                  <a:ext cx="272520" cy="66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5F0CBE8-E595-CE3E-3B0F-F1CA5D74205A}"/>
              </a:ext>
            </a:extLst>
          </p:cNvPr>
          <p:cNvGrpSpPr/>
          <p:nvPr/>
        </p:nvGrpSpPr>
        <p:grpSpPr>
          <a:xfrm>
            <a:off x="8059472" y="3275651"/>
            <a:ext cx="2228040" cy="1733040"/>
            <a:chOff x="8059472" y="3275651"/>
            <a:chExt cx="2228040" cy="173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1A3D20C-C2E2-0CEB-3ACB-5F7E551F639F}"/>
                    </a:ext>
                  </a:extLst>
                </p14:cNvPr>
                <p14:cNvContentPartPr/>
                <p14:nvPr/>
              </p14:nvContentPartPr>
              <p14:xfrm>
                <a:off x="8438552" y="3903491"/>
                <a:ext cx="286920" cy="5533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1A3D20C-C2E2-0CEB-3ACB-5F7E551F639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29552" y="3894491"/>
                  <a:ext cx="30456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BFEAF22-0E2A-267F-E402-294E8283A570}"/>
                    </a:ext>
                  </a:extLst>
                </p14:cNvPr>
                <p14:cNvContentPartPr/>
                <p14:nvPr/>
              </p14:nvContentPartPr>
              <p14:xfrm>
                <a:off x="8960912" y="4345211"/>
                <a:ext cx="110880" cy="176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BFEAF22-0E2A-267F-E402-294E8283A57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52272" y="4336571"/>
                  <a:ext cx="1285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669D65-11C4-18F4-1788-B8E6BBCEA2E1}"/>
                    </a:ext>
                  </a:extLst>
                </p14:cNvPr>
                <p14:cNvContentPartPr/>
                <p14:nvPr/>
              </p14:nvContentPartPr>
              <p14:xfrm>
                <a:off x="9538352" y="3995651"/>
                <a:ext cx="524520" cy="318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669D65-11C4-18F4-1788-B8E6BBCEA2E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29712" y="3987011"/>
                  <a:ext cx="5421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B6AC89A-EAA4-6D9F-504C-98CC6B21CBF5}"/>
                    </a:ext>
                  </a:extLst>
                </p14:cNvPr>
                <p14:cNvContentPartPr/>
                <p14:nvPr/>
              </p14:nvContentPartPr>
              <p14:xfrm>
                <a:off x="9788552" y="4029131"/>
                <a:ext cx="93600" cy="544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B6AC89A-EAA4-6D9F-504C-98CC6B21CBF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79912" y="4020131"/>
                  <a:ext cx="11124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CED54C8-EFBD-DC76-8F10-752C831A02DE}"/>
                    </a:ext>
                  </a:extLst>
                </p14:cNvPr>
                <p14:cNvContentPartPr/>
                <p14:nvPr/>
              </p14:nvContentPartPr>
              <p14:xfrm>
                <a:off x="8564192" y="4578131"/>
                <a:ext cx="1723320" cy="321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CED54C8-EFBD-DC76-8F10-752C831A02D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555552" y="4569131"/>
                  <a:ext cx="174096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2F7B9C2-FD73-75E3-6BED-169E06333641}"/>
                    </a:ext>
                  </a:extLst>
                </p14:cNvPr>
                <p14:cNvContentPartPr/>
                <p14:nvPr/>
              </p14:nvContentPartPr>
              <p14:xfrm>
                <a:off x="8453312" y="4702331"/>
                <a:ext cx="1795320" cy="306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2F7B9C2-FD73-75E3-6BED-169E0633364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444312" y="4693331"/>
                  <a:ext cx="18129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69118CD-47C0-BA82-01F3-6730A7706FF2}"/>
                    </a:ext>
                  </a:extLst>
                </p14:cNvPr>
                <p14:cNvContentPartPr/>
                <p14:nvPr/>
              </p14:nvContentPartPr>
              <p14:xfrm>
                <a:off x="8059472" y="3275651"/>
                <a:ext cx="353520" cy="8964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69118CD-47C0-BA82-01F3-6730A7706FF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050832" y="3266651"/>
                  <a:ext cx="371160" cy="9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2AC15CA-F578-B617-BC22-2869BC8D324A}"/>
                    </a:ext>
                  </a:extLst>
                </p14:cNvPr>
                <p14:cNvContentPartPr/>
                <p14:nvPr/>
              </p14:nvContentPartPr>
              <p14:xfrm>
                <a:off x="8689112" y="3312371"/>
                <a:ext cx="90720" cy="1080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2AC15CA-F578-B617-BC22-2869BC8D324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680472" y="3303731"/>
                  <a:ext cx="108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6F0AECC-664C-4BC9-554C-471393BA4FAA}"/>
                    </a:ext>
                  </a:extLst>
                </p14:cNvPr>
                <p14:cNvContentPartPr/>
                <p14:nvPr/>
              </p14:nvContentPartPr>
              <p14:xfrm>
                <a:off x="8514872" y="3549971"/>
                <a:ext cx="231840" cy="2156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6F0AECC-664C-4BC9-554C-471393BA4FA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505872" y="3541331"/>
                  <a:ext cx="24948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996011-D5B5-0C2E-0E7C-8ECBE12E1B33}"/>
              </a:ext>
            </a:extLst>
          </p:cNvPr>
          <p:cNvGrpSpPr/>
          <p:nvPr/>
        </p:nvGrpSpPr>
        <p:grpSpPr>
          <a:xfrm>
            <a:off x="3047192" y="3334331"/>
            <a:ext cx="2449440" cy="1268280"/>
            <a:chOff x="3047192" y="3334331"/>
            <a:chExt cx="2449440" cy="12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1A4AF44-95C3-DCB7-D57D-ED427EEA8B84}"/>
                    </a:ext>
                  </a:extLst>
                </p14:cNvPr>
                <p14:cNvContentPartPr/>
                <p14:nvPr/>
              </p14:nvContentPartPr>
              <p14:xfrm>
                <a:off x="3047192" y="3942731"/>
                <a:ext cx="861120" cy="659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1A4AF44-95C3-DCB7-D57D-ED427EEA8B8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038552" y="3934091"/>
                  <a:ext cx="878760" cy="67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919F8B5-60AF-D995-B846-E7EF025B1810}"/>
                    </a:ext>
                  </a:extLst>
                </p14:cNvPr>
                <p14:cNvContentPartPr/>
                <p14:nvPr/>
              </p14:nvContentPartPr>
              <p14:xfrm>
                <a:off x="3945392" y="4280051"/>
                <a:ext cx="17280" cy="3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919F8B5-60AF-D995-B846-E7EF025B181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936752" y="4271051"/>
                  <a:ext cx="349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EE28D60-EF08-8946-A743-53DF6E332090}"/>
                    </a:ext>
                  </a:extLst>
                </p14:cNvPr>
                <p14:cNvContentPartPr/>
                <p14:nvPr/>
              </p14:nvContentPartPr>
              <p14:xfrm>
                <a:off x="4161392" y="3912851"/>
                <a:ext cx="853200" cy="4057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EE28D60-EF08-8946-A743-53DF6E33209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152392" y="3904211"/>
                  <a:ext cx="87084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E909C4F-339F-C7B9-27CD-398CE69D009D}"/>
                    </a:ext>
                  </a:extLst>
                </p14:cNvPr>
                <p14:cNvContentPartPr/>
                <p14:nvPr/>
              </p14:nvContentPartPr>
              <p14:xfrm>
                <a:off x="5125112" y="3943091"/>
                <a:ext cx="178200" cy="3394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E909C4F-339F-C7B9-27CD-398CE69D009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116112" y="3934091"/>
                  <a:ext cx="1958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DEDF90D-24E8-D06C-220D-A18163E1945A}"/>
                    </a:ext>
                  </a:extLst>
                </p14:cNvPr>
                <p14:cNvContentPartPr/>
                <p14:nvPr/>
              </p14:nvContentPartPr>
              <p14:xfrm>
                <a:off x="5106392" y="4161251"/>
                <a:ext cx="177480" cy="80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DEDF90D-24E8-D06C-220D-A18163E1945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097392" y="4152251"/>
                  <a:ext cx="1951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337C127-4CB6-FA33-BF6B-F6B8CADC219B}"/>
                    </a:ext>
                  </a:extLst>
                </p14:cNvPr>
                <p14:cNvContentPartPr/>
                <p14:nvPr/>
              </p14:nvContentPartPr>
              <p14:xfrm>
                <a:off x="5350112" y="3853091"/>
                <a:ext cx="140040" cy="4824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337C127-4CB6-FA33-BF6B-F6B8CADC219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341472" y="3844451"/>
                  <a:ext cx="15768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4A2C385-6861-81AC-DB15-D3D052F84CAA}"/>
                    </a:ext>
                  </a:extLst>
                </p14:cNvPr>
                <p14:cNvContentPartPr/>
                <p14:nvPr/>
              </p14:nvContentPartPr>
              <p14:xfrm>
                <a:off x="5305112" y="4098251"/>
                <a:ext cx="191520" cy="88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4A2C385-6861-81AC-DB15-D3D052F84CA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296472" y="4089251"/>
                  <a:ext cx="2091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2581E857-55FB-AE01-EC5B-3016CC4158EB}"/>
                    </a:ext>
                  </a:extLst>
                </p14:cNvPr>
                <p14:cNvContentPartPr/>
                <p14:nvPr/>
              </p14:nvContentPartPr>
              <p14:xfrm>
                <a:off x="4263632" y="3334331"/>
                <a:ext cx="414000" cy="4755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2581E857-55FB-AE01-EC5B-3016CC4158E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254992" y="3325331"/>
                  <a:ext cx="431640" cy="49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AF9F427-C74F-470C-2FDC-0ACC721B2231}"/>
                  </a:ext>
                </a:extLst>
              </p14:cNvPr>
              <p14:cNvContentPartPr/>
              <p14:nvPr/>
            </p14:nvContentPartPr>
            <p14:xfrm>
              <a:off x="3853952" y="3336851"/>
              <a:ext cx="71640" cy="108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AF9F427-C74F-470C-2FDC-0ACC721B2231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844952" y="3327851"/>
                <a:ext cx="8928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1C169CBF-0496-731E-7EEC-4C9682A98720}"/>
                  </a:ext>
                </a:extLst>
              </p14:cNvPr>
              <p14:cNvContentPartPr/>
              <p14:nvPr/>
            </p14:nvContentPartPr>
            <p14:xfrm>
              <a:off x="6371792" y="5342051"/>
              <a:ext cx="412200" cy="6170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1C169CBF-0496-731E-7EEC-4C9682A98720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362792" y="5333051"/>
                <a:ext cx="429840" cy="63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7DE9673E-60DD-4DE3-7F89-52D879387066}"/>
              </a:ext>
            </a:extLst>
          </p:cNvPr>
          <p:cNvGrpSpPr/>
          <p:nvPr/>
        </p:nvGrpSpPr>
        <p:grpSpPr>
          <a:xfrm>
            <a:off x="6198632" y="3503891"/>
            <a:ext cx="1791000" cy="1196280"/>
            <a:chOff x="6198632" y="3503891"/>
            <a:chExt cx="1791000" cy="11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0F2B356-1CD3-6800-1D28-3DB0E982A67F}"/>
                    </a:ext>
                  </a:extLst>
                </p14:cNvPr>
                <p14:cNvContentPartPr/>
                <p14:nvPr/>
              </p14:nvContentPartPr>
              <p14:xfrm>
                <a:off x="6198632" y="3832571"/>
                <a:ext cx="225720" cy="4701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0F2B356-1CD3-6800-1D28-3DB0E982A67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189992" y="3823931"/>
                  <a:ext cx="24336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5131B3F-5A32-3F41-A2C9-A4AA9724D103}"/>
                    </a:ext>
                  </a:extLst>
                </p14:cNvPr>
                <p14:cNvContentPartPr/>
                <p14:nvPr/>
              </p14:nvContentPartPr>
              <p14:xfrm>
                <a:off x="6779672" y="4224251"/>
                <a:ext cx="43200" cy="2372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5131B3F-5A32-3F41-A2C9-A4AA9724D10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771032" y="4215611"/>
                  <a:ext cx="608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749E4F3-E4F4-A75E-1ECC-8947DE10051C}"/>
                    </a:ext>
                  </a:extLst>
                </p14:cNvPr>
                <p14:cNvContentPartPr/>
                <p14:nvPr/>
              </p14:nvContentPartPr>
              <p14:xfrm>
                <a:off x="7093232" y="3877931"/>
                <a:ext cx="252720" cy="3402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749E4F3-E4F4-A75E-1ECC-8947DE10051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84232" y="3868931"/>
                  <a:ext cx="27036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A5871EC-68DA-F9D6-12BB-C6DB4ECA68C1}"/>
                    </a:ext>
                  </a:extLst>
                </p14:cNvPr>
                <p14:cNvContentPartPr/>
                <p14:nvPr/>
              </p14:nvContentPartPr>
              <p14:xfrm>
                <a:off x="7639352" y="3503891"/>
                <a:ext cx="350280" cy="675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A5871EC-68DA-F9D6-12BB-C6DB4ECA68C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630352" y="3494891"/>
                  <a:ext cx="367920" cy="69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AB36883-97A6-7246-0017-B73CD48E7490}"/>
                    </a:ext>
                  </a:extLst>
                </p14:cNvPr>
                <p14:cNvContentPartPr/>
                <p14:nvPr/>
              </p14:nvContentPartPr>
              <p14:xfrm>
                <a:off x="6420392" y="4414691"/>
                <a:ext cx="1059840" cy="2854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AB36883-97A6-7246-0017-B73CD48E749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11392" y="4406051"/>
                  <a:ext cx="1077480" cy="30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B00A588-A1BF-CAEB-E9A8-F22E03445E35}"/>
              </a:ext>
            </a:extLst>
          </p:cNvPr>
          <p:cNvGrpSpPr/>
          <p:nvPr/>
        </p:nvGrpSpPr>
        <p:grpSpPr>
          <a:xfrm>
            <a:off x="3009752" y="2524331"/>
            <a:ext cx="619200" cy="509040"/>
            <a:chOff x="3009752" y="2524331"/>
            <a:chExt cx="619200" cy="50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3E94C00-8F94-3E9D-9B79-78C826F02C04}"/>
                    </a:ext>
                  </a:extLst>
                </p14:cNvPr>
                <p14:cNvContentPartPr/>
                <p14:nvPr/>
              </p14:nvContentPartPr>
              <p14:xfrm>
                <a:off x="3009752" y="2940851"/>
                <a:ext cx="498960" cy="30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3E94C00-8F94-3E9D-9B79-78C826F02C0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000752" y="2931851"/>
                  <a:ext cx="5166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D1A78C8-C4D3-AA57-2375-6B3FF3ABA42A}"/>
                    </a:ext>
                  </a:extLst>
                </p14:cNvPr>
                <p14:cNvContentPartPr/>
                <p14:nvPr/>
              </p14:nvContentPartPr>
              <p14:xfrm>
                <a:off x="3057272" y="2953811"/>
                <a:ext cx="410400" cy="30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D1A78C8-C4D3-AA57-2375-6B3FF3ABA42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48632" y="2944811"/>
                  <a:ext cx="4280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E3775A8-2A0C-3A08-9D34-A47735B479D7}"/>
                    </a:ext>
                  </a:extLst>
                </p14:cNvPr>
                <p14:cNvContentPartPr/>
                <p14:nvPr/>
              </p14:nvContentPartPr>
              <p14:xfrm>
                <a:off x="3064112" y="2524331"/>
                <a:ext cx="564840" cy="5090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E3775A8-2A0C-3A08-9D34-A47735B479D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055112" y="2515331"/>
                  <a:ext cx="582480" cy="52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3930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525F0-20CC-0DE2-77EC-8B63165E8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88AC-A00E-0549-B351-0D8229022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IndexOf</a:t>
            </a:r>
            <a:r>
              <a:rPr lang="en-US" dirty="0"/>
              <a:t>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62323-44B6-3FBD-2BF0-2CDE7EB38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Returns the index of the first occurrence of the specified character.</a:t>
            </a:r>
          </a:p>
          <a:p>
            <a:r>
              <a:rPr lang="en-US" dirty="0"/>
              <a:t>Syntax: </a:t>
            </a:r>
            <a:r>
              <a:rPr lang="en-US" dirty="0" err="1"/>
              <a:t>str.indexOf</a:t>
            </a:r>
            <a:r>
              <a:rPr lang="en-US" dirty="0"/>
              <a:t>('a’);</a:t>
            </a:r>
          </a:p>
          <a:p>
            <a:r>
              <a:rPr lang="en-US" dirty="0"/>
              <a:t>Example: String word = "banana";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word.indexOf</a:t>
            </a:r>
            <a:r>
              <a:rPr lang="en-US" dirty="0"/>
              <a:t>('a')); // Output: 1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48C73C6-5CDB-A42F-6B4E-0B94E6B39651}"/>
                  </a:ext>
                </a:extLst>
              </p14:cNvPr>
              <p14:cNvContentPartPr/>
              <p14:nvPr/>
            </p14:nvContentPartPr>
            <p14:xfrm>
              <a:off x="10005632" y="869051"/>
              <a:ext cx="111600" cy="1609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48C73C6-5CDB-A42F-6B4E-0B94E6B396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69992" y="833411"/>
                <a:ext cx="183240" cy="23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C4C23644-D251-48A0-3EF3-E3EA2375870D}"/>
              </a:ext>
            </a:extLst>
          </p:cNvPr>
          <p:cNvGrpSpPr/>
          <p:nvPr/>
        </p:nvGrpSpPr>
        <p:grpSpPr>
          <a:xfrm>
            <a:off x="7389512" y="3161891"/>
            <a:ext cx="2713680" cy="1400040"/>
            <a:chOff x="7389512" y="3161891"/>
            <a:chExt cx="2713680" cy="1400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AE13E18-3308-0A0A-029B-120C67910764}"/>
                    </a:ext>
                  </a:extLst>
                </p14:cNvPr>
                <p14:cNvContentPartPr/>
                <p14:nvPr/>
              </p14:nvContentPartPr>
              <p14:xfrm>
                <a:off x="7536032" y="3485891"/>
                <a:ext cx="288360" cy="504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AE13E18-3308-0A0A-029B-120C6791076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00392" y="3450251"/>
                  <a:ext cx="36000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FDDAD0B-768B-FFA4-A591-F6C9A8E18CBD}"/>
                    </a:ext>
                  </a:extLst>
                </p14:cNvPr>
                <p14:cNvContentPartPr/>
                <p14:nvPr/>
              </p14:nvContentPartPr>
              <p14:xfrm>
                <a:off x="7389512" y="3720971"/>
                <a:ext cx="185400" cy="2080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FDDAD0B-768B-FFA4-A591-F6C9A8E18CB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353512" y="3685331"/>
                  <a:ext cx="2570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24FCBA2-02B4-159C-5A45-7F6B415016DD}"/>
                    </a:ext>
                  </a:extLst>
                </p14:cNvPr>
                <p14:cNvContentPartPr/>
                <p14:nvPr/>
              </p14:nvContentPartPr>
              <p14:xfrm>
                <a:off x="8546912" y="3476531"/>
                <a:ext cx="294120" cy="4590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24FCBA2-02B4-159C-5A45-7F6B415016D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11272" y="3440891"/>
                  <a:ext cx="36576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32ADF48-429A-59A4-39F7-34EC3546C431}"/>
                    </a:ext>
                  </a:extLst>
                </p14:cNvPr>
                <p14:cNvContentPartPr/>
                <p14:nvPr/>
              </p14:nvContentPartPr>
              <p14:xfrm>
                <a:off x="8994032" y="3510011"/>
                <a:ext cx="82800" cy="365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32ADF48-429A-59A4-39F7-34EC3546C43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958392" y="3474011"/>
                  <a:ext cx="15444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92B8EC7-1A94-6D07-55D3-CEAF452DC2B2}"/>
                    </a:ext>
                  </a:extLst>
                </p14:cNvPr>
                <p14:cNvContentPartPr/>
                <p14:nvPr/>
              </p14:nvContentPartPr>
              <p14:xfrm>
                <a:off x="9071432" y="3453131"/>
                <a:ext cx="295560" cy="277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92B8EC7-1A94-6D07-55D3-CEAF452DC2B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35792" y="3417491"/>
                  <a:ext cx="3672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83668FD-FCDA-96C1-17BF-5382EE4CC006}"/>
                    </a:ext>
                  </a:extLst>
                </p14:cNvPr>
                <p14:cNvContentPartPr/>
                <p14:nvPr/>
              </p14:nvContentPartPr>
              <p14:xfrm>
                <a:off x="9612152" y="3161891"/>
                <a:ext cx="491040" cy="5932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83668FD-FCDA-96C1-17BF-5382EE4CC00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576152" y="3126251"/>
                  <a:ext cx="562680" cy="66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917332B-AA8D-5938-87B8-A526414A82B5}"/>
                    </a:ext>
                  </a:extLst>
                </p14:cNvPr>
                <p14:cNvContentPartPr/>
                <p14:nvPr/>
              </p14:nvContentPartPr>
              <p14:xfrm>
                <a:off x="8470952" y="4255931"/>
                <a:ext cx="311400" cy="306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917332B-AA8D-5938-87B8-A526414A82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434952" y="4219931"/>
                  <a:ext cx="383040" cy="37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47ED795-92AB-32F2-3D11-DF6BBD21FA43}"/>
              </a:ext>
            </a:extLst>
          </p:cNvPr>
          <p:cNvGrpSpPr/>
          <p:nvPr/>
        </p:nvGrpSpPr>
        <p:grpSpPr>
          <a:xfrm>
            <a:off x="8837432" y="5278331"/>
            <a:ext cx="935280" cy="701280"/>
            <a:chOff x="8837432" y="5278331"/>
            <a:chExt cx="935280" cy="701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C604FEE-894E-B8E9-32CB-A0BD5A356985}"/>
                    </a:ext>
                  </a:extLst>
                </p14:cNvPr>
                <p14:cNvContentPartPr/>
                <p14:nvPr/>
              </p14:nvContentPartPr>
              <p14:xfrm>
                <a:off x="8837432" y="5313611"/>
                <a:ext cx="171360" cy="6660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C604FEE-894E-B8E9-32CB-A0BD5A35698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801792" y="5277611"/>
                  <a:ext cx="243000" cy="7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A88933C-118D-811C-F13F-864139A0344E}"/>
                    </a:ext>
                  </a:extLst>
                </p14:cNvPr>
                <p14:cNvContentPartPr/>
                <p14:nvPr/>
              </p14:nvContentPartPr>
              <p14:xfrm>
                <a:off x="9229112" y="5312891"/>
                <a:ext cx="255960" cy="2944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A88933C-118D-811C-F13F-864139A0344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93472" y="5276891"/>
                  <a:ext cx="3276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C80022D-C5A6-6919-744D-DCEF42A897CC}"/>
                    </a:ext>
                  </a:extLst>
                </p14:cNvPr>
                <p14:cNvContentPartPr/>
                <p14:nvPr/>
              </p14:nvContentPartPr>
              <p14:xfrm>
                <a:off x="9772352" y="5278331"/>
                <a:ext cx="360" cy="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C80022D-C5A6-6919-744D-DCEF42A897C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736712" y="5242691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D5AB4DD-2999-ADD3-A12D-D9A7F265B504}"/>
                  </a:ext>
                </a:extLst>
              </p14:cNvPr>
              <p14:cNvContentPartPr/>
              <p14:nvPr/>
            </p14:nvContentPartPr>
            <p14:xfrm>
              <a:off x="6593552" y="234011"/>
              <a:ext cx="187920" cy="599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D5AB4DD-2999-ADD3-A12D-D9A7F265B50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57552" y="198371"/>
                <a:ext cx="2595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66176F5-73D5-DDA4-A5B1-73DF2A669105}"/>
                  </a:ext>
                </a:extLst>
              </p14:cNvPr>
              <p14:cNvContentPartPr/>
              <p14:nvPr/>
            </p14:nvContentPartPr>
            <p14:xfrm>
              <a:off x="6846632" y="475211"/>
              <a:ext cx="156960" cy="116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66176F5-73D5-DDA4-A5B1-73DF2A66910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810632" y="439571"/>
                <a:ext cx="2286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7E68433-FBF1-E307-B6BF-AB16B3E0759D}"/>
                  </a:ext>
                </a:extLst>
              </p14:cNvPr>
              <p14:cNvContentPartPr/>
              <p14:nvPr/>
            </p14:nvContentPartPr>
            <p14:xfrm>
              <a:off x="6936632" y="303851"/>
              <a:ext cx="1136880" cy="712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7E68433-FBF1-E307-B6BF-AB16B3E0759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00992" y="268211"/>
                <a:ext cx="1208520" cy="78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715F6F1-0532-FD58-E1A5-CB8BCCD725B7}"/>
                  </a:ext>
                </a:extLst>
              </p14:cNvPr>
              <p14:cNvContentPartPr/>
              <p14:nvPr/>
            </p14:nvContentPartPr>
            <p14:xfrm>
              <a:off x="7866152" y="458651"/>
              <a:ext cx="442800" cy="495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715F6F1-0532-FD58-E1A5-CB8BCCD725B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830152" y="423011"/>
                <a:ext cx="51444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74B68-3808-5E22-74FF-A0DE50C13E33}"/>
                  </a:ext>
                </a:extLst>
              </p14:cNvPr>
              <p14:cNvContentPartPr/>
              <p14:nvPr/>
            </p14:nvContentPartPr>
            <p14:xfrm>
              <a:off x="8444672" y="437771"/>
              <a:ext cx="262080" cy="445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74B68-3808-5E22-74FF-A0DE50C13E3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408672" y="401771"/>
                <a:ext cx="33372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31EED4D-835A-746D-510F-193D93792C67}"/>
                  </a:ext>
                </a:extLst>
              </p14:cNvPr>
              <p14:cNvContentPartPr/>
              <p14:nvPr/>
            </p14:nvContentPartPr>
            <p14:xfrm>
              <a:off x="8826272" y="370811"/>
              <a:ext cx="208080" cy="386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31EED4D-835A-746D-510F-193D93792C6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790632" y="334811"/>
                <a:ext cx="27972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8E2C1CD-CEDD-D04A-1200-8BF3F9E829E8}"/>
                  </a:ext>
                </a:extLst>
              </p14:cNvPr>
              <p14:cNvContentPartPr/>
              <p14:nvPr/>
            </p14:nvContentPartPr>
            <p14:xfrm>
              <a:off x="6705872" y="1269011"/>
              <a:ext cx="1548360" cy="885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8E2C1CD-CEDD-D04A-1200-8BF3F9E829E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669872" y="1233371"/>
                <a:ext cx="1620000" cy="9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AC7E521-5CC0-D8E1-6D84-2556F108868C}"/>
                  </a:ext>
                </a:extLst>
              </p14:cNvPr>
              <p14:cNvContentPartPr/>
              <p14:nvPr/>
            </p14:nvContentPartPr>
            <p14:xfrm>
              <a:off x="7223912" y="1219331"/>
              <a:ext cx="10080" cy="579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AC7E521-5CC0-D8E1-6D84-2556F108868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187912" y="1183691"/>
                <a:ext cx="817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9937089-A5C9-2FDA-1D62-3A3F08D5210F}"/>
                  </a:ext>
                </a:extLst>
              </p14:cNvPr>
              <p14:cNvContentPartPr/>
              <p14:nvPr/>
            </p14:nvContentPartPr>
            <p14:xfrm>
              <a:off x="6893072" y="1468811"/>
              <a:ext cx="268560" cy="65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9937089-A5C9-2FDA-1D62-3A3F08D5210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857072" y="1432811"/>
                <a:ext cx="34020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1634697-33E9-5039-51A5-66227A3F4F44}"/>
                  </a:ext>
                </a:extLst>
              </p14:cNvPr>
              <p14:cNvContentPartPr/>
              <p14:nvPr/>
            </p14:nvContentPartPr>
            <p14:xfrm>
              <a:off x="8636192" y="1039691"/>
              <a:ext cx="424440" cy="579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1634697-33E9-5039-51A5-66227A3F4F4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600192" y="1003691"/>
                <a:ext cx="496080" cy="65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72761F8-7115-7D62-0C5A-1D41529CB988}"/>
                  </a:ext>
                </a:extLst>
              </p14:cNvPr>
              <p14:cNvContentPartPr/>
              <p14:nvPr/>
            </p14:nvContentPartPr>
            <p14:xfrm>
              <a:off x="8861912" y="1342811"/>
              <a:ext cx="279000" cy="68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72761F8-7115-7D62-0C5A-1D41529CB98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826272" y="1307171"/>
                <a:ext cx="3506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17E87A6-3A57-3451-788F-B5796D024F2C}"/>
                  </a:ext>
                </a:extLst>
              </p14:cNvPr>
              <p14:cNvContentPartPr/>
              <p14:nvPr/>
            </p14:nvContentPartPr>
            <p14:xfrm>
              <a:off x="9273032" y="1426331"/>
              <a:ext cx="183240" cy="468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17E87A6-3A57-3451-788F-B5796D024F2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237392" y="1390691"/>
                <a:ext cx="25488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ADC7E7-7775-C1D1-F71B-30782F598289}"/>
                  </a:ext>
                </a:extLst>
              </p14:cNvPr>
              <p14:cNvContentPartPr/>
              <p14:nvPr/>
            </p14:nvContentPartPr>
            <p14:xfrm>
              <a:off x="9288152" y="1517051"/>
              <a:ext cx="220320" cy="60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ADC7E7-7775-C1D1-F71B-30782F59828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252152" y="1481411"/>
                <a:ext cx="2919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53D741B-39C8-2A6B-FB99-2B2A515729A3}"/>
                  </a:ext>
                </a:extLst>
              </p14:cNvPr>
              <p14:cNvContentPartPr/>
              <p14:nvPr/>
            </p14:nvContentPartPr>
            <p14:xfrm>
              <a:off x="9628712" y="1046171"/>
              <a:ext cx="59040" cy="115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53D741B-39C8-2A6B-FB99-2B2A515729A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593072" y="1010171"/>
                <a:ext cx="13068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90DED1D-FE75-D2DF-1CBF-69D9F45E5669}"/>
                  </a:ext>
                </a:extLst>
              </p14:cNvPr>
              <p14:cNvContentPartPr/>
              <p14:nvPr/>
            </p14:nvContentPartPr>
            <p14:xfrm>
              <a:off x="9770552" y="1062731"/>
              <a:ext cx="54360" cy="190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90DED1D-FE75-D2DF-1CBF-69D9F45E566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734552" y="1027091"/>
                <a:ext cx="12600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56926E4-7C32-AC06-500B-DB208CE91030}"/>
                  </a:ext>
                </a:extLst>
              </p14:cNvPr>
              <p14:cNvContentPartPr/>
              <p14:nvPr/>
            </p14:nvContentPartPr>
            <p14:xfrm>
              <a:off x="9999512" y="1024211"/>
              <a:ext cx="2189160" cy="6163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56926E4-7C32-AC06-500B-DB208CE9103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963512" y="988571"/>
                <a:ext cx="226080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5990A2D-2483-F597-1774-6AC4D5216F66}"/>
                  </a:ext>
                </a:extLst>
              </p14:cNvPr>
              <p14:cNvContentPartPr/>
              <p14:nvPr/>
            </p14:nvContentPartPr>
            <p14:xfrm>
              <a:off x="11101112" y="1178651"/>
              <a:ext cx="649800" cy="482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5990A2D-2483-F597-1774-6AC4D5216F6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1065472" y="1143011"/>
                <a:ext cx="72144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9A7CAAA-FF01-CB7B-0FE8-B219F13583E9}"/>
                  </a:ext>
                </a:extLst>
              </p14:cNvPr>
              <p14:cNvContentPartPr/>
              <p14:nvPr/>
            </p14:nvContentPartPr>
            <p14:xfrm>
              <a:off x="12357512" y="888491"/>
              <a:ext cx="54720" cy="108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9A7CAAA-FF01-CB7B-0FE8-B219F13583E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2321872" y="852851"/>
                <a:ext cx="12636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828DCA9-584F-76E7-9F80-F21F5C0956ED}"/>
                  </a:ext>
                </a:extLst>
              </p14:cNvPr>
              <p14:cNvContentPartPr/>
              <p14:nvPr/>
            </p14:nvContentPartPr>
            <p14:xfrm>
              <a:off x="12438152" y="968771"/>
              <a:ext cx="9360" cy="101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828DCA9-584F-76E7-9F80-F21F5C0956ED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2402512" y="932771"/>
                <a:ext cx="810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2A45293-0640-9D60-6A81-C0DFD7AA3A68}"/>
                  </a:ext>
                </a:extLst>
              </p14:cNvPr>
              <p14:cNvContentPartPr/>
              <p14:nvPr/>
            </p14:nvContentPartPr>
            <p14:xfrm>
              <a:off x="12358232" y="836651"/>
              <a:ext cx="304200" cy="681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2A45293-0640-9D60-6A81-C0DFD7AA3A6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2322592" y="800651"/>
                <a:ext cx="375840" cy="75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AE6B8A6-F28B-CA47-EB42-DC74BD6C0935}"/>
                  </a:ext>
                </a:extLst>
              </p14:cNvPr>
              <p14:cNvContentPartPr/>
              <p14:nvPr/>
            </p14:nvContentPartPr>
            <p14:xfrm>
              <a:off x="12554792" y="1038251"/>
              <a:ext cx="195120" cy="463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AE6B8A6-F28B-CA47-EB42-DC74BD6C093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2519152" y="1002251"/>
                <a:ext cx="26676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7C64449-ACC9-5A57-C1FD-B41BBE62051E}"/>
                  </a:ext>
                </a:extLst>
              </p14:cNvPr>
              <p14:cNvContentPartPr/>
              <p14:nvPr/>
            </p14:nvContentPartPr>
            <p14:xfrm>
              <a:off x="12979592" y="1131491"/>
              <a:ext cx="52200" cy="56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7C64449-ACC9-5A57-C1FD-B41BBE62051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2943592" y="1095851"/>
                <a:ext cx="1238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A5D70BD-8F41-A915-CCD4-F1842304C56C}"/>
                  </a:ext>
                </a:extLst>
              </p14:cNvPr>
              <p14:cNvContentPartPr/>
              <p14:nvPr/>
            </p14:nvContentPartPr>
            <p14:xfrm>
              <a:off x="12853952" y="1377011"/>
              <a:ext cx="199440" cy="2869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A5D70BD-8F41-A915-CCD4-F1842304C56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2817952" y="1341371"/>
                <a:ext cx="27108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13F008D-F6EF-9290-A202-EB7DFC0000B2}"/>
                  </a:ext>
                </a:extLst>
              </p14:cNvPr>
              <p14:cNvContentPartPr/>
              <p14:nvPr/>
            </p14:nvContentPartPr>
            <p14:xfrm>
              <a:off x="10344752" y="932051"/>
              <a:ext cx="183600" cy="1580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13F008D-F6EF-9290-A202-EB7DFC0000B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0309112" y="896411"/>
                <a:ext cx="25524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5D45016-A1C6-15E9-02C1-12FCF8AF57DA}"/>
                  </a:ext>
                </a:extLst>
              </p14:cNvPr>
              <p14:cNvContentPartPr/>
              <p14:nvPr/>
            </p14:nvContentPartPr>
            <p14:xfrm>
              <a:off x="10630232" y="775451"/>
              <a:ext cx="229680" cy="2516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5D45016-A1C6-15E9-02C1-12FCF8AF57D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594232" y="739811"/>
                <a:ext cx="3013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B98BE96-34A1-FAE8-A7FF-E698D93FF251}"/>
                  </a:ext>
                </a:extLst>
              </p14:cNvPr>
              <p14:cNvContentPartPr/>
              <p14:nvPr/>
            </p14:nvContentPartPr>
            <p14:xfrm>
              <a:off x="11087432" y="857891"/>
              <a:ext cx="138960" cy="939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B98BE96-34A1-FAE8-A7FF-E698D93FF251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051792" y="821891"/>
                <a:ext cx="21060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72C3168-3895-C35F-99A9-B95792102B49}"/>
                  </a:ext>
                </a:extLst>
              </p14:cNvPr>
              <p14:cNvContentPartPr/>
              <p14:nvPr/>
            </p14:nvContentPartPr>
            <p14:xfrm>
              <a:off x="11110112" y="884171"/>
              <a:ext cx="55440" cy="1209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72C3168-3895-C35F-99A9-B95792102B4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1074472" y="848531"/>
                <a:ext cx="1270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25DEC453-6688-C808-5B35-DD47887D9B7A}"/>
                  </a:ext>
                </a:extLst>
              </p14:cNvPr>
              <p14:cNvContentPartPr/>
              <p14:nvPr/>
            </p14:nvContentPartPr>
            <p14:xfrm>
              <a:off x="11243312" y="837011"/>
              <a:ext cx="145440" cy="1785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25DEC453-6688-C808-5B35-DD47887D9B7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1207312" y="801371"/>
                <a:ext cx="2170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B21C5321-D72D-F4AD-3473-EE49F8BD1A4E}"/>
                  </a:ext>
                </a:extLst>
              </p14:cNvPr>
              <p14:cNvContentPartPr/>
              <p14:nvPr/>
            </p14:nvContentPartPr>
            <p14:xfrm>
              <a:off x="11159072" y="735851"/>
              <a:ext cx="184680" cy="1177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B21C5321-D72D-F4AD-3473-EE49F8BD1A4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1123072" y="699851"/>
                <a:ext cx="25632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6A5EF326-73BB-6327-85DF-B6DAB4417794}"/>
                  </a:ext>
                </a:extLst>
              </p14:cNvPr>
              <p14:cNvContentPartPr/>
              <p14:nvPr/>
            </p14:nvContentPartPr>
            <p14:xfrm>
              <a:off x="11383712" y="728291"/>
              <a:ext cx="121680" cy="1893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6A5EF326-73BB-6327-85DF-B6DAB4417794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1348072" y="692291"/>
                <a:ext cx="19332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0C3F5E9B-42CE-7F38-B57E-9047D6CCD303}"/>
                  </a:ext>
                </a:extLst>
              </p14:cNvPr>
              <p14:cNvContentPartPr/>
              <p14:nvPr/>
            </p14:nvContentPartPr>
            <p14:xfrm>
              <a:off x="11530232" y="596531"/>
              <a:ext cx="142560" cy="2372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0C3F5E9B-42CE-7F38-B57E-9047D6CCD30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1494232" y="560891"/>
                <a:ext cx="2142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1048DAC9-AC19-126F-78B5-D6CBC7BFF24C}"/>
                  </a:ext>
                </a:extLst>
              </p14:cNvPr>
              <p14:cNvContentPartPr/>
              <p14:nvPr/>
            </p14:nvContentPartPr>
            <p14:xfrm>
              <a:off x="11732552" y="705611"/>
              <a:ext cx="149760" cy="1897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1048DAC9-AC19-126F-78B5-D6CBC7BFF24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696912" y="669611"/>
                <a:ext cx="22140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5A966251-BD45-1BE7-F2EB-B585915E1351}"/>
                  </a:ext>
                </a:extLst>
              </p14:cNvPr>
              <p14:cNvContentPartPr/>
              <p14:nvPr/>
            </p14:nvContentPartPr>
            <p14:xfrm>
              <a:off x="11910032" y="568451"/>
              <a:ext cx="145800" cy="2188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5A966251-BD45-1BE7-F2EB-B585915E135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874032" y="532451"/>
                <a:ext cx="21744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5DAD31A8-76AD-2702-87EE-AFD0969A1646}"/>
                  </a:ext>
                </a:extLst>
              </p14:cNvPr>
              <p14:cNvContentPartPr/>
              <p14:nvPr/>
            </p14:nvContentPartPr>
            <p14:xfrm>
              <a:off x="12082112" y="478091"/>
              <a:ext cx="105120" cy="1908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5DAD31A8-76AD-2702-87EE-AFD0969A1646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2046112" y="442451"/>
                <a:ext cx="17676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77AD3D56-D83B-79B1-131C-BAC179481890}"/>
                  </a:ext>
                </a:extLst>
              </p14:cNvPr>
              <p14:cNvContentPartPr/>
              <p14:nvPr/>
            </p14:nvContentPartPr>
            <p14:xfrm>
              <a:off x="12257432" y="360371"/>
              <a:ext cx="218880" cy="1382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77AD3D56-D83B-79B1-131C-BAC179481890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2221432" y="324371"/>
                <a:ext cx="29052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6371C975-1618-2632-F5DD-6D0C60FB7C28}"/>
                  </a:ext>
                </a:extLst>
              </p14:cNvPr>
              <p14:cNvContentPartPr/>
              <p14:nvPr/>
            </p14:nvContentPartPr>
            <p14:xfrm>
              <a:off x="10016432" y="1384211"/>
              <a:ext cx="2259000" cy="4986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6371C975-1618-2632-F5DD-6D0C60FB7C2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980792" y="1348211"/>
                <a:ext cx="2330640" cy="57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590D1E3C-AF31-8C53-7E39-12D00AFE8251}"/>
              </a:ext>
            </a:extLst>
          </p:cNvPr>
          <p:cNvGrpSpPr/>
          <p:nvPr/>
        </p:nvGrpSpPr>
        <p:grpSpPr>
          <a:xfrm>
            <a:off x="7391312" y="2039771"/>
            <a:ext cx="5301360" cy="864360"/>
            <a:chOff x="7391312" y="2039771"/>
            <a:chExt cx="5301360" cy="864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3C606F1-DD49-FBD6-E7DF-73E488AD035A}"/>
                    </a:ext>
                  </a:extLst>
                </p14:cNvPr>
                <p14:cNvContentPartPr/>
                <p14:nvPr/>
              </p14:nvContentPartPr>
              <p14:xfrm>
                <a:off x="8545112" y="2321651"/>
                <a:ext cx="55800" cy="551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3C606F1-DD49-FBD6-E7DF-73E488AD035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509112" y="2286011"/>
                  <a:ext cx="127440" cy="62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EF4B097-8040-E507-D223-CBBDE1690EB6}"/>
                    </a:ext>
                  </a:extLst>
                </p14:cNvPr>
                <p14:cNvContentPartPr/>
                <p14:nvPr/>
              </p14:nvContentPartPr>
              <p14:xfrm>
                <a:off x="8605952" y="2423171"/>
                <a:ext cx="277560" cy="330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EF4B097-8040-E507-D223-CBBDE1690EB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69952" y="2387171"/>
                  <a:ext cx="34920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9DDE835-A8BD-6608-F170-0357C56233FB}"/>
                    </a:ext>
                  </a:extLst>
                </p14:cNvPr>
                <p14:cNvContentPartPr/>
                <p14:nvPr/>
              </p14:nvContentPartPr>
              <p14:xfrm>
                <a:off x="9027152" y="2493371"/>
                <a:ext cx="224640" cy="79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9DDE835-A8BD-6608-F170-0357C56233F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91152" y="2457371"/>
                  <a:ext cx="296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40B1B0F-F773-936B-7C09-FA173C1E4B9B}"/>
                    </a:ext>
                  </a:extLst>
                </p14:cNvPr>
                <p14:cNvContentPartPr/>
                <p14:nvPr/>
              </p14:nvContentPartPr>
              <p14:xfrm>
                <a:off x="9048032" y="2610011"/>
                <a:ext cx="266040" cy="45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40B1B0F-F773-936B-7C09-FA173C1E4B9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012032" y="2574371"/>
                  <a:ext cx="337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26CA4A2-B86B-8C9A-6871-5E891C25CE54}"/>
                    </a:ext>
                  </a:extLst>
                </p14:cNvPr>
                <p14:cNvContentPartPr/>
                <p14:nvPr/>
              </p14:nvContentPartPr>
              <p14:xfrm>
                <a:off x="9627992" y="2438291"/>
                <a:ext cx="315720" cy="2901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26CA4A2-B86B-8C9A-6871-5E891C25CE5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591992" y="2402651"/>
                  <a:ext cx="38736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BDC7EA1-16C9-D280-6F5B-F3137E772E78}"/>
                    </a:ext>
                  </a:extLst>
                </p14:cNvPr>
                <p14:cNvContentPartPr/>
                <p14:nvPr/>
              </p14:nvContentPartPr>
              <p14:xfrm>
                <a:off x="9971792" y="2206091"/>
                <a:ext cx="192600" cy="4572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BDC7EA1-16C9-D280-6F5B-F3137E772E7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936152" y="2170451"/>
                  <a:ext cx="26424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61BB373-809B-002A-B56D-929B055849C8}"/>
                    </a:ext>
                  </a:extLst>
                </p14:cNvPr>
                <p14:cNvContentPartPr/>
                <p14:nvPr/>
              </p14:nvContentPartPr>
              <p14:xfrm>
                <a:off x="9921392" y="2466371"/>
                <a:ext cx="177480" cy="16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61BB373-809B-002A-B56D-929B055849C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885752" y="2430731"/>
                  <a:ext cx="2491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6E58030-FEBD-9CEA-2657-F49B13835C05}"/>
                    </a:ext>
                  </a:extLst>
                </p14:cNvPr>
                <p14:cNvContentPartPr/>
                <p14:nvPr/>
              </p14:nvContentPartPr>
              <p14:xfrm>
                <a:off x="10372832" y="2504531"/>
                <a:ext cx="82800" cy="439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6E58030-FEBD-9CEA-2657-F49B13835C0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336832" y="2468531"/>
                  <a:ext cx="154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098F036-BD5C-4003-C793-F66153995DFC}"/>
                    </a:ext>
                  </a:extLst>
                </p14:cNvPr>
                <p14:cNvContentPartPr/>
                <p14:nvPr/>
              </p14:nvContentPartPr>
              <p14:xfrm>
                <a:off x="10467872" y="2039771"/>
                <a:ext cx="1185480" cy="816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098F036-BD5C-4003-C793-F66153995DF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432232" y="2003771"/>
                  <a:ext cx="1257120" cy="88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54C4F32-FF70-6DA5-C31C-C216C200C2A8}"/>
                    </a:ext>
                  </a:extLst>
                </p14:cNvPr>
                <p14:cNvContentPartPr/>
                <p14:nvPr/>
              </p14:nvContentPartPr>
              <p14:xfrm>
                <a:off x="11663432" y="2155691"/>
                <a:ext cx="328320" cy="322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54C4F32-FF70-6DA5-C31C-C216C200C2A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627432" y="2119691"/>
                  <a:ext cx="39996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34E5E19-C8EA-58E9-F8DB-FC741B2DF785}"/>
                    </a:ext>
                  </a:extLst>
                </p14:cNvPr>
                <p14:cNvContentPartPr/>
                <p14:nvPr/>
              </p14:nvContentPartPr>
              <p14:xfrm>
                <a:off x="12055472" y="2231291"/>
                <a:ext cx="133920" cy="263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34E5E19-C8EA-58E9-F8DB-FC741B2DF78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2019832" y="2195651"/>
                  <a:ext cx="2055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143361A-F3DF-CEB2-E24E-A209D1580C0B}"/>
                    </a:ext>
                  </a:extLst>
                </p14:cNvPr>
                <p14:cNvContentPartPr/>
                <p14:nvPr/>
              </p14:nvContentPartPr>
              <p14:xfrm>
                <a:off x="12538592" y="2049131"/>
                <a:ext cx="154080" cy="424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143361A-F3DF-CEB2-E24E-A209D1580C0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502592" y="2013491"/>
                  <a:ext cx="22572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10E1473-75B9-D627-D23A-C69F8DE090F5}"/>
                    </a:ext>
                  </a:extLst>
                </p14:cNvPr>
                <p14:cNvContentPartPr/>
                <p14:nvPr/>
              </p14:nvContentPartPr>
              <p14:xfrm>
                <a:off x="7496072" y="2640611"/>
                <a:ext cx="54000" cy="263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10E1473-75B9-D627-D23A-C69F8DE090F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60072" y="2604611"/>
                  <a:ext cx="12564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A3399D9-11D5-9745-0A9E-678A32E149CD}"/>
                    </a:ext>
                  </a:extLst>
                </p14:cNvPr>
                <p14:cNvContentPartPr/>
                <p14:nvPr/>
              </p14:nvContentPartPr>
              <p14:xfrm>
                <a:off x="7659512" y="2594891"/>
                <a:ext cx="239400" cy="257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A3399D9-11D5-9745-0A9E-678A32E149C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623872" y="2558891"/>
                  <a:ext cx="31104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3E054B9-2986-4946-6641-37999640EDC2}"/>
                    </a:ext>
                  </a:extLst>
                </p14:cNvPr>
                <p14:cNvContentPartPr/>
                <p14:nvPr/>
              </p14:nvContentPartPr>
              <p14:xfrm>
                <a:off x="7945352" y="2360891"/>
                <a:ext cx="120240" cy="5144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3E054B9-2986-4946-6641-37999640EDC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909712" y="2325251"/>
                  <a:ext cx="191880" cy="58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5C3682F-CCAD-BEB9-271E-2A67FFDE9E70}"/>
                    </a:ext>
                  </a:extLst>
                </p14:cNvPr>
                <p14:cNvContentPartPr/>
                <p14:nvPr/>
              </p14:nvContentPartPr>
              <p14:xfrm>
                <a:off x="8007992" y="2602091"/>
                <a:ext cx="190800" cy="96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5C3682F-CCAD-BEB9-271E-2A67FFDE9E7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972352" y="2566451"/>
                  <a:ext cx="2624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FA2E4D9-2008-F703-1EE6-326E38A14734}"/>
                    </a:ext>
                  </a:extLst>
                </p14:cNvPr>
                <p14:cNvContentPartPr/>
                <p14:nvPr/>
              </p14:nvContentPartPr>
              <p14:xfrm>
                <a:off x="7391312" y="2460611"/>
                <a:ext cx="12240" cy="7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FA2E4D9-2008-F703-1EE6-326E38A1473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55312" y="2424611"/>
                  <a:ext cx="838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A3DE96C-BC45-11ED-C1FC-2FDCEF74A4DD}"/>
                    </a:ext>
                  </a:extLst>
                </p14:cNvPr>
                <p14:cNvContentPartPr/>
                <p14:nvPr/>
              </p14:nvContentPartPr>
              <p14:xfrm>
                <a:off x="10740392" y="2601371"/>
                <a:ext cx="1550880" cy="1699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A3DE96C-BC45-11ED-C1FC-2FDCEF74A4D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704752" y="2565731"/>
                  <a:ext cx="1622520" cy="24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6851FC0-32E6-430A-0E48-EA4A3000D69F}"/>
                  </a:ext>
                </a:extLst>
              </p14:cNvPr>
              <p14:cNvContentPartPr/>
              <p14:nvPr/>
            </p14:nvContentPartPr>
            <p14:xfrm>
              <a:off x="3561632" y="2483651"/>
              <a:ext cx="1767240" cy="777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6851FC0-32E6-430A-0E48-EA4A3000D69F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525992" y="2448011"/>
                <a:ext cx="183888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05E09DF-22E3-F155-60AF-1DA4C9306EA5}"/>
                  </a:ext>
                </a:extLst>
              </p14:cNvPr>
              <p14:cNvContentPartPr/>
              <p14:nvPr/>
            </p14:nvContentPartPr>
            <p14:xfrm>
              <a:off x="10355912" y="1675091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05E09DF-22E3-F155-60AF-1DA4C9306EA5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319912" y="163945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D0AB3F65-586A-EF4C-AF2C-C5855EA13F68}"/>
                  </a:ext>
                </a:extLst>
              </p14:cNvPr>
              <p14:cNvContentPartPr/>
              <p14:nvPr/>
            </p14:nvContentPartPr>
            <p14:xfrm>
              <a:off x="2661992" y="5835971"/>
              <a:ext cx="360" cy="3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D0AB3F65-586A-EF4C-AF2C-C5855EA13F68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625992" y="5799971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3EEE6C5-C62B-D6B4-9D6B-A0694C930D60}"/>
              </a:ext>
            </a:extLst>
          </p:cNvPr>
          <p:cNvGrpSpPr/>
          <p:nvPr/>
        </p:nvGrpSpPr>
        <p:grpSpPr>
          <a:xfrm>
            <a:off x="3507992" y="3084131"/>
            <a:ext cx="362520" cy="252720"/>
            <a:chOff x="3507992" y="3084131"/>
            <a:chExt cx="362520" cy="2527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496D3B19-16BD-D03D-8180-1999EEEE42A9}"/>
                    </a:ext>
                  </a:extLst>
                </p14:cNvPr>
                <p14:cNvContentPartPr/>
                <p14:nvPr/>
              </p14:nvContentPartPr>
              <p14:xfrm>
                <a:off x="3598712" y="3128771"/>
                <a:ext cx="111240" cy="12096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496D3B19-16BD-D03D-8180-1999EEEE42A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563072" y="3092771"/>
                  <a:ext cx="182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600506F5-9198-BF96-016C-161D47E8C08A}"/>
                    </a:ext>
                  </a:extLst>
                </p14:cNvPr>
                <p14:cNvContentPartPr/>
                <p14:nvPr/>
              </p14:nvContentPartPr>
              <p14:xfrm>
                <a:off x="3832352" y="3171251"/>
                <a:ext cx="38160" cy="16560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600506F5-9198-BF96-016C-161D47E8C08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796352" y="3135251"/>
                  <a:ext cx="1098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9A35771A-47C9-7F78-7389-5961075D7735}"/>
                    </a:ext>
                  </a:extLst>
                </p14:cNvPr>
                <p14:cNvContentPartPr/>
                <p14:nvPr/>
              </p14:nvContentPartPr>
              <p14:xfrm>
                <a:off x="3507992" y="3084131"/>
                <a:ext cx="185400" cy="15264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9A35771A-47C9-7F78-7389-5961075D773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472352" y="3048131"/>
                  <a:ext cx="257040" cy="22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0AB02B-31D1-2CE0-BAEE-E7BA5A90F488}"/>
              </a:ext>
            </a:extLst>
          </p:cNvPr>
          <p:cNvGrpSpPr/>
          <p:nvPr/>
        </p:nvGrpSpPr>
        <p:grpSpPr>
          <a:xfrm>
            <a:off x="4010192" y="3565451"/>
            <a:ext cx="109080" cy="112680"/>
            <a:chOff x="4010192" y="3565451"/>
            <a:chExt cx="109080" cy="112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0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A1BF12AF-8BC1-1343-AB8B-4FC83DAA8AC6}"/>
                    </a:ext>
                  </a:extLst>
                </p14:cNvPr>
                <p14:cNvContentPartPr/>
                <p14:nvPr/>
              </p14:nvContentPartPr>
              <p14:xfrm>
                <a:off x="4061672" y="3577691"/>
                <a:ext cx="10440" cy="547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A1BF12AF-8BC1-1343-AB8B-4FC83DAA8AC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026032" y="3541691"/>
                  <a:ext cx="820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CE9CA4B7-C5AD-17FA-0CB0-A30A5835B978}"/>
                    </a:ext>
                  </a:extLst>
                </p14:cNvPr>
                <p14:cNvContentPartPr/>
                <p14:nvPr/>
              </p14:nvContentPartPr>
              <p14:xfrm>
                <a:off x="4010192" y="3565451"/>
                <a:ext cx="109080" cy="1126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CE9CA4B7-C5AD-17FA-0CB0-A30A5835B97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974192" y="3529451"/>
                  <a:ext cx="180720" cy="18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6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991B442-1EB8-BE6F-2FCF-3FD75EC19E30}"/>
                  </a:ext>
                </a:extLst>
              </p14:cNvPr>
              <p14:cNvContentPartPr/>
              <p14:nvPr/>
            </p14:nvContentPartPr>
            <p14:xfrm>
              <a:off x="1716992" y="1771931"/>
              <a:ext cx="46800" cy="8100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991B442-1EB8-BE6F-2FCF-3FD75EC19E30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1681352" y="1736291"/>
                <a:ext cx="118440" cy="15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8" name="Group 177">
            <a:extLst>
              <a:ext uri="{FF2B5EF4-FFF2-40B4-BE49-F238E27FC236}">
                <a16:creationId xmlns:a16="http://schemas.microsoft.com/office/drawing/2014/main" id="{647E3985-997A-CEA0-4048-9934324752F1}"/>
              </a:ext>
            </a:extLst>
          </p:cNvPr>
          <p:cNvGrpSpPr/>
          <p:nvPr/>
        </p:nvGrpSpPr>
        <p:grpSpPr>
          <a:xfrm>
            <a:off x="379952" y="1390691"/>
            <a:ext cx="1080360" cy="588240"/>
            <a:chOff x="379952" y="1390691"/>
            <a:chExt cx="1080360" cy="588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244D7D1A-27EB-BE95-D854-54522057C63C}"/>
                    </a:ext>
                  </a:extLst>
                </p14:cNvPr>
                <p14:cNvContentPartPr/>
                <p14:nvPr/>
              </p14:nvContentPartPr>
              <p14:xfrm>
                <a:off x="379952" y="1629371"/>
                <a:ext cx="441000" cy="31716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244D7D1A-27EB-BE95-D854-54522057C63C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44312" y="1593371"/>
                  <a:ext cx="51264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3CADA1FA-7C32-D314-AE38-A161DF6B896B}"/>
                    </a:ext>
                  </a:extLst>
                </p14:cNvPr>
                <p14:cNvContentPartPr/>
                <p14:nvPr/>
              </p14:nvContentPartPr>
              <p14:xfrm>
                <a:off x="798632" y="1661411"/>
                <a:ext cx="426600" cy="23256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3CADA1FA-7C32-D314-AE38-A161DF6B896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62992" y="1625771"/>
                  <a:ext cx="4982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2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844646D8-A29D-2BA3-9782-2B53DAF9FBE7}"/>
                    </a:ext>
                  </a:extLst>
                </p14:cNvPr>
                <p14:cNvContentPartPr/>
                <p14:nvPr/>
              </p14:nvContentPartPr>
              <p14:xfrm>
                <a:off x="1273112" y="1390691"/>
                <a:ext cx="187200" cy="58824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844646D8-A29D-2BA3-9782-2B53DAF9FBE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237472" y="1354691"/>
                  <a:ext cx="258840" cy="65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C82357C-662B-013E-BC1B-1607FFF11876}"/>
              </a:ext>
            </a:extLst>
          </p:cNvPr>
          <p:cNvGrpSpPr/>
          <p:nvPr/>
        </p:nvGrpSpPr>
        <p:grpSpPr>
          <a:xfrm>
            <a:off x="4762232" y="2852291"/>
            <a:ext cx="1996920" cy="1623600"/>
            <a:chOff x="4762232" y="2852291"/>
            <a:chExt cx="1996920" cy="1623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2CE92B9-9B14-5CE1-932A-A54BA6E540DC}"/>
                    </a:ext>
                  </a:extLst>
                </p14:cNvPr>
                <p14:cNvContentPartPr/>
                <p14:nvPr/>
              </p14:nvContentPartPr>
              <p14:xfrm>
                <a:off x="4762232" y="2852291"/>
                <a:ext cx="789840" cy="754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2CE92B9-9B14-5CE1-932A-A54BA6E540D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726592" y="2816291"/>
                  <a:ext cx="861480" cy="8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56916E4-0FE6-A94C-2B97-FB1C75E41E10}"/>
                    </a:ext>
                  </a:extLst>
                </p14:cNvPr>
                <p14:cNvContentPartPr/>
                <p14:nvPr/>
              </p14:nvContentPartPr>
              <p14:xfrm>
                <a:off x="5386832" y="3308051"/>
                <a:ext cx="1372320" cy="1167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56916E4-0FE6-A94C-2B97-FB1C75E41E1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350832" y="3272411"/>
                  <a:ext cx="1443960" cy="12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36368B2-F7A2-579D-F1AD-5A1946ACBB08}"/>
                    </a:ext>
                  </a:extLst>
                </p14:cNvPr>
                <p14:cNvContentPartPr/>
                <p14:nvPr/>
              </p14:nvContentPartPr>
              <p14:xfrm>
                <a:off x="6592472" y="3427211"/>
                <a:ext cx="29160" cy="20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36368B2-F7A2-579D-F1AD-5A1946ACBB08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556832" y="3391571"/>
                  <a:ext cx="100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5D8CE8A-EAA4-1796-F26B-DA3ABD127FDE}"/>
                    </a:ext>
                  </a:extLst>
                </p14:cNvPr>
                <p14:cNvContentPartPr/>
                <p14:nvPr/>
              </p14:nvContentPartPr>
              <p14:xfrm>
                <a:off x="6514352" y="3756251"/>
                <a:ext cx="9360" cy="6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5D8CE8A-EAA4-1796-F26B-DA3ABD127FD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478352" y="3720611"/>
                  <a:ext cx="8100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2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2FDCB497-B80B-42B2-9B61-527067DA70E6}"/>
                  </a:ext>
                </a:extLst>
              </p14:cNvPr>
              <p14:cNvContentPartPr/>
              <p14:nvPr/>
            </p14:nvContentPartPr>
            <p14:xfrm>
              <a:off x="3119912" y="6259331"/>
              <a:ext cx="277560" cy="32328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2FDCB497-B80B-42B2-9B61-527067DA70E6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3084272" y="6223331"/>
                <a:ext cx="34920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4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82CE047B-014B-38F1-E137-9F7F5D98A7C8}"/>
                  </a:ext>
                </a:extLst>
              </p14:cNvPr>
              <p14:cNvContentPartPr/>
              <p14:nvPr/>
            </p14:nvContentPartPr>
            <p14:xfrm>
              <a:off x="4055192" y="6167171"/>
              <a:ext cx="613800" cy="59400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82CE047B-014B-38F1-E137-9F7F5D98A7C8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4019552" y="6131171"/>
                <a:ext cx="685440" cy="66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" name="Group 261">
            <a:extLst>
              <a:ext uri="{FF2B5EF4-FFF2-40B4-BE49-F238E27FC236}">
                <a16:creationId xmlns:a16="http://schemas.microsoft.com/office/drawing/2014/main" id="{D4C646E9-9D1A-8BEE-C13A-F0CF8EEF9B6F}"/>
              </a:ext>
            </a:extLst>
          </p:cNvPr>
          <p:cNvGrpSpPr/>
          <p:nvPr/>
        </p:nvGrpSpPr>
        <p:grpSpPr>
          <a:xfrm>
            <a:off x="2995712" y="1107371"/>
            <a:ext cx="3395880" cy="931680"/>
            <a:chOff x="2995712" y="1107371"/>
            <a:chExt cx="3395880" cy="931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6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EE24CEC5-0BE5-A9DA-587E-F4685B3DB4E0}"/>
                    </a:ext>
                  </a:extLst>
                </p14:cNvPr>
                <p14:cNvContentPartPr/>
                <p14:nvPr/>
              </p14:nvContentPartPr>
              <p14:xfrm>
                <a:off x="2995712" y="1463051"/>
                <a:ext cx="1609560" cy="54324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EE24CEC5-0BE5-A9DA-587E-F4685B3DB4E0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960072" y="1427051"/>
                  <a:ext cx="168120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8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8BCE5FFB-210D-26C7-9BB1-3B4FC57449EA}"/>
                    </a:ext>
                  </a:extLst>
                </p14:cNvPr>
                <p14:cNvContentPartPr/>
                <p14:nvPr/>
              </p14:nvContentPartPr>
              <p14:xfrm>
                <a:off x="4805432" y="1334531"/>
                <a:ext cx="1578600" cy="70452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8BCE5FFB-210D-26C7-9BB1-3B4FC57449E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769792" y="1298891"/>
                  <a:ext cx="1650240" cy="77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0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1FAD6020-172F-E4CB-54F1-6B0C83E4950D}"/>
                    </a:ext>
                  </a:extLst>
                </p14:cNvPr>
                <p14:cNvContentPartPr/>
                <p14:nvPr/>
              </p14:nvContentPartPr>
              <p14:xfrm>
                <a:off x="5095232" y="1647011"/>
                <a:ext cx="335520" cy="6264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1FAD6020-172F-E4CB-54F1-6B0C83E4950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059592" y="1611011"/>
                  <a:ext cx="4071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2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8139A167-C036-33B9-8D5B-FCE18564B014}"/>
                    </a:ext>
                  </a:extLst>
                </p14:cNvPr>
                <p14:cNvContentPartPr/>
                <p14:nvPr/>
              </p14:nvContentPartPr>
              <p14:xfrm>
                <a:off x="6377192" y="1917731"/>
                <a:ext cx="13680" cy="1080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8139A167-C036-33B9-8D5B-FCE18564B01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341192" y="1881731"/>
                  <a:ext cx="85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4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3B7BE281-5D57-E255-9622-29469E594C92}"/>
                    </a:ext>
                  </a:extLst>
                </p14:cNvPr>
                <p14:cNvContentPartPr/>
                <p14:nvPr/>
              </p14:nvContentPartPr>
              <p14:xfrm>
                <a:off x="6391232" y="1915571"/>
                <a:ext cx="360" cy="72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3B7BE281-5D57-E255-9622-29469E594C9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355592" y="1879931"/>
                  <a:ext cx="720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6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D61D2613-5AD3-46FA-17CB-0AB5AA1F349F}"/>
                    </a:ext>
                  </a:extLst>
                </p14:cNvPr>
                <p14:cNvContentPartPr/>
                <p14:nvPr/>
              </p14:nvContentPartPr>
              <p14:xfrm>
                <a:off x="3243752" y="1357571"/>
                <a:ext cx="231840" cy="18936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D61D2613-5AD3-46FA-17CB-0AB5AA1F349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207752" y="1321571"/>
                  <a:ext cx="3034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8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A3AAF63C-2F4A-B64D-0D9F-4CE9CBB06B5A}"/>
                    </a:ext>
                  </a:extLst>
                </p14:cNvPr>
                <p14:cNvContentPartPr/>
                <p14:nvPr/>
              </p14:nvContentPartPr>
              <p14:xfrm>
                <a:off x="3543632" y="1407971"/>
                <a:ext cx="49320" cy="23004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A3AAF63C-2F4A-B64D-0D9F-4CE9CBB06B5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507992" y="1371971"/>
                  <a:ext cx="1209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0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6F03CECE-767C-E6AD-12F1-B2ACBDCA0FAA}"/>
                    </a:ext>
                  </a:extLst>
                </p14:cNvPr>
                <p14:cNvContentPartPr/>
                <p14:nvPr/>
              </p14:nvContentPartPr>
              <p14:xfrm>
                <a:off x="3677552" y="1175051"/>
                <a:ext cx="161280" cy="37080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6F03CECE-767C-E6AD-12F1-B2ACBDCA0FA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641552" y="1139051"/>
                  <a:ext cx="23292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2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998D1F84-6F6F-FBFF-4503-E1B1B7F521BD}"/>
                    </a:ext>
                  </a:extLst>
                </p14:cNvPr>
                <p14:cNvContentPartPr/>
                <p14:nvPr/>
              </p14:nvContentPartPr>
              <p14:xfrm>
                <a:off x="4095512" y="1217171"/>
                <a:ext cx="131760" cy="30600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998D1F84-6F6F-FBFF-4503-E1B1B7F521BD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059512" y="1181531"/>
                  <a:ext cx="20340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4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F380256C-081D-BC67-A853-D1834023F46F}"/>
                    </a:ext>
                  </a:extLst>
                </p14:cNvPr>
                <p14:cNvContentPartPr/>
                <p14:nvPr/>
              </p14:nvContentPartPr>
              <p14:xfrm>
                <a:off x="4350032" y="1353611"/>
                <a:ext cx="194040" cy="20772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F380256C-081D-BC67-A853-D1834023F46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314032" y="1317611"/>
                  <a:ext cx="26568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6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79066502-680F-7E1D-AC18-CB685924DFE4}"/>
                    </a:ext>
                  </a:extLst>
                </p14:cNvPr>
                <p14:cNvContentPartPr/>
                <p14:nvPr/>
              </p14:nvContentPartPr>
              <p14:xfrm>
                <a:off x="4820912" y="1226171"/>
                <a:ext cx="90720" cy="24840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79066502-680F-7E1D-AC18-CB685924DFE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785272" y="1190531"/>
                  <a:ext cx="16236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8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BD1016BF-31B5-A9AE-42D2-785FEC9EB2DC}"/>
                    </a:ext>
                  </a:extLst>
                </p14:cNvPr>
                <p14:cNvContentPartPr/>
                <p14:nvPr/>
              </p14:nvContentPartPr>
              <p14:xfrm>
                <a:off x="4783832" y="1107371"/>
                <a:ext cx="378360" cy="21096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BD1016BF-31B5-A9AE-42D2-785FEC9EB2D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747832" y="1071371"/>
                  <a:ext cx="450000" cy="28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41D58A2-186F-894B-8912-053C718F2A7E}"/>
              </a:ext>
            </a:extLst>
          </p:cNvPr>
          <p:cNvGrpSpPr/>
          <p:nvPr/>
        </p:nvGrpSpPr>
        <p:grpSpPr>
          <a:xfrm>
            <a:off x="1196072" y="4365011"/>
            <a:ext cx="9460080" cy="2328480"/>
            <a:chOff x="1196072" y="4365011"/>
            <a:chExt cx="9460080" cy="2328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0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DED358C6-42C9-5837-23A2-4D64E594ED29}"/>
                    </a:ext>
                  </a:extLst>
                </p14:cNvPr>
                <p14:cNvContentPartPr/>
                <p14:nvPr/>
              </p14:nvContentPartPr>
              <p14:xfrm>
                <a:off x="7668152" y="5638331"/>
                <a:ext cx="289440" cy="43524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DED358C6-42C9-5837-23A2-4D64E594ED2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632152" y="5602691"/>
                  <a:ext cx="36108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2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822E2DBF-412A-7053-7818-379991963DFF}"/>
                    </a:ext>
                  </a:extLst>
                </p14:cNvPr>
                <p14:cNvContentPartPr/>
                <p14:nvPr/>
              </p14:nvContentPartPr>
              <p14:xfrm>
                <a:off x="1975472" y="5985011"/>
                <a:ext cx="1976400" cy="8244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822E2DBF-412A-7053-7818-379991963DFF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939472" y="5949371"/>
                  <a:ext cx="20480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4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7F6A03E6-1CA7-152D-60AC-55D3F393785D}"/>
                    </a:ext>
                  </a:extLst>
                </p14:cNvPr>
                <p14:cNvContentPartPr/>
                <p14:nvPr/>
              </p14:nvContentPartPr>
              <p14:xfrm>
                <a:off x="7134992" y="5808251"/>
                <a:ext cx="263880" cy="22716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7F6A03E6-1CA7-152D-60AC-55D3F393785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099352" y="5772611"/>
                  <a:ext cx="33552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6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880A685C-DA91-1084-EFEA-4174DD233972}"/>
                    </a:ext>
                  </a:extLst>
                </p14:cNvPr>
                <p14:cNvContentPartPr/>
                <p14:nvPr/>
              </p14:nvContentPartPr>
              <p14:xfrm>
                <a:off x="7555112" y="5505131"/>
                <a:ext cx="300240" cy="50184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880A685C-DA91-1084-EFEA-4174DD233972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519472" y="5469491"/>
                  <a:ext cx="37188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8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47359ACB-987C-CC70-E6BC-1B60A41A0375}"/>
                    </a:ext>
                  </a:extLst>
                </p14:cNvPr>
                <p14:cNvContentPartPr/>
                <p14:nvPr/>
              </p14:nvContentPartPr>
              <p14:xfrm>
                <a:off x="8137232" y="5261051"/>
                <a:ext cx="266760" cy="75888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47359ACB-987C-CC70-E6BC-1B60A41A0375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101232" y="5225411"/>
                  <a:ext cx="338400" cy="83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0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84A7848C-A4B5-EDE1-67AA-4C5E6B01D528}"/>
                    </a:ext>
                  </a:extLst>
                </p14:cNvPr>
                <p14:cNvContentPartPr/>
                <p14:nvPr/>
              </p14:nvContentPartPr>
              <p14:xfrm>
                <a:off x="7482392" y="5155571"/>
                <a:ext cx="222840" cy="22572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84A7848C-A4B5-EDE1-67AA-4C5E6B01D528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446752" y="5119571"/>
                  <a:ext cx="2944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2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12809BD1-3EB5-B3E7-12F0-D7912204CA19}"/>
                    </a:ext>
                  </a:extLst>
                </p14:cNvPr>
                <p14:cNvContentPartPr/>
                <p14:nvPr/>
              </p14:nvContentPartPr>
              <p14:xfrm>
                <a:off x="7556192" y="5114171"/>
                <a:ext cx="263520" cy="11448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12809BD1-3EB5-B3E7-12F0-D7912204CA1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520192" y="5078531"/>
                  <a:ext cx="3351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5873242-C5EA-1F31-9FDE-685CBF2D211C}"/>
                    </a:ext>
                  </a:extLst>
                </p14:cNvPr>
                <p14:cNvContentPartPr/>
                <p14:nvPr/>
              </p14:nvContentPartPr>
              <p14:xfrm>
                <a:off x="1196072" y="4448531"/>
                <a:ext cx="349560" cy="3326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5873242-C5EA-1F31-9FDE-685CBF2D211C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160072" y="4412891"/>
                  <a:ext cx="4212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F7F2A1E-4F58-2B01-F275-21AF38A18F8C}"/>
                    </a:ext>
                  </a:extLst>
                </p14:cNvPr>
                <p14:cNvContentPartPr/>
                <p14:nvPr/>
              </p14:nvContentPartPr>
              <p14:xfrm>
                <a:off x="1629152" y="4576331"/>
                <a:ext cx="451800" cy="3146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F7F2A1E-4F58-2B01-F275-21AF38A18F8C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593152" y="4540331"/>
                  <a:ext cx="5234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2482DB7-C1F5-1E45-8CEF-A27044EA957D}"/>
                    </a:ext>
                  </a:extLst>
                </p14:cNvPr>
                <p14:cNvContentPartPr/>
                <p14:nvPr/>
              </p14:nvContentPartPr>
              <p14:xfrm>
                <a:off x="2105792" y="4365011"/>
                <a:ext cx="338040" cy="5418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2482DB7-C1F5-1E45-8CEF-A27044EA957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069792" y="4329371"/>
                  <a:ext cx="409680" cy="61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0632B5A-6153-9C16-1193-7D8B4257B46E}"/>
                    </a:ext>
                  </a:extLst>
                </p14:cNvPr>
                <p14:cNvContentPartPr/>
                <p14:nvPr/>
              </p14:nvContentPartPr>
              <p14:xfrm>
                <a:off x="2577392" y="4823291"/>
                <a:ext cx="12240" cy="396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0632B5A-6153-9C16-1193-7D8B4257B46E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2541392" y="4787651"/>
                  <a:ext cx="83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652806CE-F95C-67EE-17CF-A249B2AAC17C}"/>
                    </a:ext>
                  </a:extLst>
                </p14:cNvPr>
                <p14:cNvContentPartPr/>
                <p14:nvPr/>
              </p14:nvContentPartPr>
              <p14:xfrm>
                <a:off x="2954672" y="4534931"/>
                <a:ext cx="39240" cy="3351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652806CE-F95C-67EE-17CF-A249B2AAC17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2918672" y="4499291"/>
                  <a:ext cx="11088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4E7464E-14E2-D5DC-3DB5-513111D1C478}"/>
                    </a:ext>
                  </a:extLst>
                </p14:cNvPr>
                <p14:cNvContentPartPr/>
                <p14:nvPr/>
              </p14:nvContentPartPr>
              <p14:xfrm>
                <a:off x="2920832" y="4424771"/>
                <a:ext cx="33120" cy="201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4E7464E-14E2-D5DC-3DB5-513111D1C478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884832" y="4389131"/>
                  <a:ext cx="104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C89FBC52-31F8-EF6A-D05F-3EDD00C89ED9}"/>
                    </a:ext>
                  </a:extLst>
                </p14:cNvPr>
                <p14:cNvContentPartPr/>
                <p14:nvPr/>
              </p14:nvContentPartPr>
              <p14:xfrm>
                <a:off x="3205592" y="4676771"/>
                <a:ext cx="166680" cy="2905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89FBC52-31F8-EF6A-D05F-3EDD00C89ED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3169952" y="4641131"/>
                  <a:ext cx="23832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13953B7-D138-F388-0522-4ACE79F9CADF}"/>
                    </a:ext>
                  </a:extLst>
                </p14:cNvPr>
                <p14:cNvContentPartPr/>
                <p14:nvPr/>
              </p14:nvContentPartPr>
              <p14:xfrm>
                <a:off x="3447512" y="4487771"/>
                <a:ext cx="529920" cy="4824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13953B7-D138-F388-0522-4ACE79F9CAD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3411872" y="4451771"/>
                  <a:ext cx="60156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2AFCFAF0-1863-E16E-698A-6DD90A9DC41F}"/>
                    </a:ext>
                  </a:extLst>
                </p14:cNvPr>
                <p14:cNvContentPartPr/>
                <p14:nvPr/>
              </p14:nvContentPartPr>
              <p14:xfrm>
                <a:off x="4060232" y="4660931"/>
                <a:ext cx="107640" cy="311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2AFCFAF0-1863-E16E-698A-6DD90A9DC41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024232" y="4624931"/>
                  <a:ext cx="17928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3181A197-A63F-A4CA-74F4-5E14A2759DBF}"/>
                    </a:ext>
                  </a:extLst>
                </p14:cNvPr>
                <p14:cNvContentPartPr/>
                <p14:nvPr/>
              </p14:nvContentPartPr>
              <p14:xfrm>
                <a:off x="4010192" y="4680011"/>
                <a:ext cx="219960" cy="3211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3181A197-A63F-A4CA-74F4-5E14A2759DBF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974192" y="4644371"/>
                  <a:ext cx="29160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93166629-CF85-CDD9-2FE0-3A0128A3C025}"/>
                    </a:ext>
                  </a:extLst>
                </p14:cNvPr>
                <p14:cNvContentPartPr/>
                <p14:nvPr/>
              </p14:nvContentPartPr>
              <p14:xfrm>
                <a:off x="4335632" y="4692971"/>
                <a:ext cx="183960" cy="3056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93166629-CF85-CDD9-2FE0-3A0128A3C02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4299632" y="4656971"/>
                  <a:ext cx="25560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6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18F74C3-88C4-B840-B6AC-B105CC32BB69}"/>
                    </a:ext>
                  </a:extLst>
                </p14:cNvPr>
                <p14:cNvContentPartPr/>
                <p14:nvPr/>
              </p14:nvContentPartPr>
              <p14:xfrm>
                <a:off x="4533272" y="4584611"/>
                <a:ext cx="235800" cy="7426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18F74C3-88C4-B840-B6AC-B105CC32BB6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4497632" y="4548971"/>
                  <a:ext cx="307440" cy="81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8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00D94302-1BE7-00B5-05C9-F1B73401B053}"/>
                    </a:ext>
                  </a:extLst>
                </p14:cNvPr>
                <p14:cNvContentPartPr/>
                <p14:nvPr/>
              </p14:nvContentPartPr>
              <p14:xfrm>
                <a:off x="4918472" y="4624211"/>
                <a:ext cx="240840" cy="5310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00D94302-1BE7-00B5-05C9-F1B73401B053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882472" y="4588571"/>
                  <a:ext cx="312480" cy="6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732A6032-B0AB-5426-4FD3-9E578112C7C7}"/>
                    </a:ext>
                  </a:extLst>
                </p14:cNvPr>
                <p14:cNvContentPartPr/>
                <p14:nvPr/>
              </p14:nvContentPartPr>
              <p14:xfrm>
                <a:off x="5351912" y="4760651"/>
                <a:ext cx="341640" cy="2786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732A6032-B0AB-5426-4FD3-9E578112C7C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316272" y="4724651"/>
                  <a:ext cx="41328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0299F9D3-E874-DD72-80B0-395EC272970B}"/>
                    </a:ext>
                  </a:extLst>
                </p14:cNvPr>
                <p14:cNvContentPartPr/>
                <p14:nvPr/>
              </p14:nvContentPartPr>
              <p14:xfrm>
                <a:off x="5744672" y="4991411"/>
                <a:ext cx="132840" cy="1962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0299F9D3-E874-DD72-80B0-395EC272970B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708672" y="4955411"/>
                  <a:ext cx="2044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9FF20D92-129E-6B5A-E616-1205D777DBF8}"/>
                    </a:ext>
                  </a:extLst>
                </p14:cNvPr>
                <p14:cNvContentPartPr/>
                <p14:nvPr/>
              </p14:nvContentPartPr>
              <p14:xfrm>
                <a:off x="6114032" y="4672091"/>
                <a:ext cx="293400" cy="3229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9FF20D92-129E-6B5A-E616-1205D777DBF8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078032" y="4636451"/>
                  <a:ext cx="36504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A872A333-1550-6A1F-4BE9-92AC2E1D4F7F}"/>
                    </a:ext>
                  </a:extLst>
                </p14:cNvPr>
                <p14:cNvContentPartPr/>
                <p14:nvPr/>
              </p14:nvContentPartPr>
              <p14:xfrm>
                <a:off x="6489872" y="4463651"/>
                <a:ext cx="283320" cy="6879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A872A333-1550-6A1F-4BE9-92AC2E1D4F7F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454232" y="4428011"/>
                  <a:ext cx="354960" cy="75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483FE3AF-88D7-2929-5275-7A9D6053D2A9}"/>
                    </a:ext>
                  </a:extLst>
                </p14:cNvPr>
                <p14:cNvContentPartPr/>
                <p14:nvPr/>
              </p14:nvContentPartPr>
              <p14:xfrm>
                <a:off x="5197832" y="4635011"/>
                <a:ext cx="65520" cy="1231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483FE3AF-88D7-2929-5275-7A9D6053D2A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162192" y="4599371"/>
                  <a:ext cx="1371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0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E1FE7214-C189-B19A-2714-3625B37450CC}"/>
                    </a:ext>
                  </a:extLst>
                </p14:cNvPr>
                <p14:cNvContentPartPr/>
                <p14:nvPr/>
              </p14:nvContentPartPr>
              <p14:xfrm>
                <a:off x="5490872" y="4620611"/>
                <a:ext cx="52920" cy="1724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E1FE7214-C189-B19A-2714-3625B37450CC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454872" y="4584611"/>
                  <a:ext cx="12456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C449E3F6-E303-24FC-DDB6-170ECFED9E6A}"/>
                    </a:ext>
                  </a:extLst>
                </p14:cNvPr>
                <p14:cNvContentPartPr/>
                <p14:nvPr/>
              </p14:nvContentPartPr>
              <p14:xfrm>
                <a:off x="1874312" y="5571011"/>
                <a:ext cx="63360" cy="4986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C449E3F6-E303-24FC-DDB6-170ECFED9E6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838672" y="5535371"/>
                  <a:ext cx="13500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4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39DC7053-9FEE-27CC-8F5C-BFA161C58552}"/>
                    </a:ext>
                  </a:extLst>
                </p14:cNvPr>
                <p14:cNvContentPartPr/>
                <p14:nvPr/>
              </p14:nvContentPartPr>
              <p14:xfrm>
                <a:off x="1848752" y="5577131"/>
                <a:ext cx="343800" cy="49968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39DC7053-9FEE-27CC-8F5C-BFA161C5855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813112" y="5541131"/>
                  <a:ext cx="415440" cy="57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6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DBD527D0-A82E-C484-9C3D-92109A69ED9F}"/>
                    </a:ext>
                  </a:extLst>
                </p14:cNvPr>
                <p14:cNvContentPartPr/>
                <p14:nvPr/>
              </p14:nvContentPartPr>
              <p14:xfrm>
                <a:off x="2332232" y="5803931"/>
                <a:ext cx="285480" cy="2127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DBD527D0-A82E-C484-9C3D-92109A69ED9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296592" y="5768291"/>
                  <a:ext cx="3571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8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324072A9-E616-1EF1-6853-B2D8415A7586}"/>
                    </a:ext>
                  </a:extLst>
                </p14:cNvPr>
                <p14:cNvContentPartPr/>
                <p14:nvPr/>
              </p14:nvContentPartPr>
              <p14:xfrm>
                <a:off x="2758112" y="5800691"/>
                <a:ext cx="261000" cy="2847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324072A9-E616-1EF1-6853-B2D8415A758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722472" y="5764691"/>
                  <a:ext cx="3326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0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7805F93F-D61C-0A46-EB9D-CB131323DFBA}"/>
                    </a:ext>
                  </a:extLst>
                </p14:cNvPr>
                <p14:cNvContentPartPr/>
                <p14:nvPr/>
              </p14:nvContentPartPr>
              <p14:xfrm>
                <a:off x="3072752" y="5875571"/>
                <a:ext cx="273240" cy="23400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7805F93F-D61C-0A46-EB9D-CB131323DFBA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037112" y="5839931"/>
                  <a:ext cx="3448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2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3C58232A-5CFF-E528-A943-DD75244DD013}"/>
                    </a:ext>
                  </a:extLst>
                </p14:cNvPr>
                <p14:cNvContentPartPr/>
                <p14:nvPr/>
              </p14:nvContentPartPr>
              <p14:xfrm>
                <a:off x="3668552" y="5775131"/>
                <a:ext cx="760320" cy="27072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3C58232A-5CFF-E528-A943-DD75244DD013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632912" y="5739131"/>
                  <a:ext cx="8319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4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12F74D59-B992-619C-076D-053D3429B7BE}"/>
                    </a:ext>
                  </a:extLst>
                </p14:cNvPr>
                <p14:cNvContentPartPr/>
                <p14:nvPr/>
              </p14:nvContentPartPr>
              <p14:xfrm>
                <a:off x="1974392" y="6312251"/>
                <a:ext cx="195480" cy="22932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12F74D59-B992-619C-076D-053D3429B7BE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938752" y="6276251"/>
                  <a:ext cx="2671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6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6B1DB30C-2EBF-978A-8E74-C6A471CADA3A}"/>
                    </a:ext>
                  </a:extLst>
                </p14:cNvPr>
                <p14:cNvContentPartPr/>
                <p14:nvPr/>
              </p14:nvContentPartPr>
              <p14:xfrm>
                <a:off x="2436992" y="6343931"/>
                <a:ext cx="45720" cy="26928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6B1DB30C-2EBF-978A-8E74-C6A471CADA3A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401352" y="6308291"/>
                  <a:ext cx="1173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8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8E5A2FC3-0B42-5C1F-F973-4DC7970AE360}"/>
                    </a:ext>
                  </a:extLst>
                </p14:cNvPr>
                <p14:cNvContentPartPr/>
                <p14:nvPr/>
              </p14:nvContentPartPr>
              <p14:xfrm>
                <a:off x="2808512" y="6181931"/>
                <a:ext cx="147240" cy="20628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8E5A2FC3-0B42-5C1F-F973-4DC7970AE360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772872" y="6146291"/>
                  <a:ext cx="2188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0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ACD354B9-A6A2-7460-7FC7-CA9584CB0D16}"/>
                    </a:ext>
                  </a:extLst>
                </p14:cNvPr>
                <p14:cNvContentPartPr/>
                <p14:nvPr/>
              </p14:nvContentPartPr>
              <p14:xfrm>
                <a:off x="6316352" y="4765331"/>
                <a:ext cx="38520" cy="4554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ACD354B9-A6A2-7460-7FC7-CA9584CB0D16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280712" y="4729691"/>
                  <a:ext cx="11016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2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97A82B83-3638-107E-FBD5-C3CD2B340F01}"/>
                    </a:ext>
                  </a:extLst>
                </p14:cNvPr>
                <p14:cNvContentPartPr/>
                <p14:nvPr/>
              </p14:nvContentPartPr>
              <p14:xfrm>
                <a:off x="1255832" y="5250611"/>
                <a:ext cx="364320" cy="32832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97A82B83-3638-107E-FBD5-C3CD2B340F0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220192" y="5214971"/>
                  <a:ext cx="43596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4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B23C928E-DF1F-53C0-412D-5520E34F42E1}"/>
                    </a:ext>
                  </a:extLst>
                </p14:cNvPr>
                <p14:cNvContentPartPr/>
                <p14:nvPr/>
              </p14:nvContentPartPr>
              <p14:xfrm>
                <a:off x="1709072" y="5245931"/>
                <a:ext cx="405360" cy="26100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B23C928E-DF1F-53C0-412D-5520E34F42E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673072" y="5210291"/>
                  <a:ext cx="4770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F857E2A6-E998-FA7C-EC45-609E5288B890}"/>
                    </a:ext>
                  </a:extLst>
                </p14:cNvPr>
                <p14:cNvContentPartPr/>
                <p14:nvPr/>
              </p14:nvContentPartPr>
              <p14:xfrm>
                <a:off x="2208392" y="5120651"/>
                <a:ext cx="275040" cy="42300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F857E2A6-E998-FA7C-EC45-609E5288B89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2172392" y="5084651"/>
                  <a:ext cx="346680" cy="49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F8235C48-EED2-1BD3-5185-267EEA325DD7}"/>
                    </a:ext>
                  </a:extLst>
                </p14:cNvPr>
                <p14:cNvContentPartPr/>
                <p14:nvPr/>
              </p14:nvContentPartPr>
              <p14:xfrm>
                <a:off x="2695112" y="5451851"/>
                <a:ext cx="3240" cy="1332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F8235C48-EED2-1BD3-5185-267EEA325DD7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2659112" y="5415851"/>
                  <a:ext cx="748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3DDFEDF3-CB4A-5E3E-7841-E287C0440F54}"/>
                    </a:ext>
                  </a:extLst>
                </p14:cNvPr>
                <p14:cNvContentPartPr/>
                <p14:nvPr/>
              </p14:nvContentPartPr>
              <p14:xfrm>
                <a:off x="3261752" y="5282651"/>
                <a:ext cx="55800" cy="20232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3DDFEDF3-CB4A-5E3E-7841-E287C0440F54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225752" y="5247011"/>
                  <a:ext cx="1274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2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7E26CA15-A7F2-9DF4-E7F4-844FD57CD641}"/>
                    </a:ext>
                  </a:extLst>
                </p14:cNvPr>
                <p14:cNvContentPartPr/>
                <p14:nvPr/>
              </p14:nvContentPartPr>
              <p14:xfrm>
                <a:off x="3198752" y="5071331"/>
                <a:ext cx="34560" cy="4464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7E26CA15-A7F2-9DF4-E7F4-844FD57CD64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163112" y="5035691"/>
                  <a:ext cx="106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4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803B35A5-BF7C-A9FF-C588-F630859405FC}"/>
                    </a:ext>
                  </a:extLst>
                </p14:cNvPr>
                <p14:cNvContentPartPr/>
                <p14:nvPr/>
              </p14:nvContentPartPr>
              <p14:xfrm>
                <a:off x="3516992" y="5114891"/>
                <a:ext cx="1019880" cy="40752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803B35A5-BF7C-A9FF-C588-F630859405F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481352" y="5079251"/>
                  <a:ext cx="109152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6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4CC5B2D5-8F16-1C45-C6AD-95D587F27A3D}"/>
                    </a:ext>
                  </a:extLst>
                </p14:cNvPr>
                <p14:cNvContentPartPr/>
                <p14:nvPr/>
              </p14:nvContentPartPr>
              <p14:xfrm>
                <a:off x="4515272" y="5363291"/>
                <a:ext cx="133200" cy="21780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4CC5B2D5-8F16-1C45-C6AD-95D587F27A3D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479272" y="5327291"/>
                  <a:ext cx="20484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8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EE98E3D6-816B-EFE0-9040-E6B1AA36DA12}"/>
                    </a:ext>
                  </a:extLst>
                </p14:cNvPr>
                <p14:cNvContentPartPr/>
                <p14:nvPr/>
              </p14:nvContentPartPr>
              <p14:xfrm>
                <a:off x="4473152" y="5407571"/>
                <a:ext cx="149400" cy="18864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EE98E3D6-816B-EFE0-9040-E6B1AA36DA12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437152" y="5371931"/>
                  <a:ext cx="2210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0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4F067DDE-442F-439C-8FC8-0FB481AF4FF9}"/>
                    </a:ext>
                  </a:extLst>
                </p14:cNvPr>
                <p14:cNvContentPartPr/>
                <p14:nvPr/>
              </p14:nvContentPartPr>
              <p14:xfrm>
                <a:off x="4780232" y="5492891"/>
                <a:ext cx="167040" cy="14832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4F067DDE-442F-439C-8FC8-0FB481AF4FF9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744592" y="5457251"/>
                  <a:ext cx="2386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2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E9D32B27-ACAB-3C16-E039-E55CFB4DCC3B}"/>
                    </a:ext>
                  </a:extLst>
                </p14:cNvPr>
                <p14:cNvContentPartPr/>
                <p14:nvPr/>
              </p14:nvContentPartPr>
              <p14:xfrm>
                <a:off x="5094872" y="5364371"/>
                <a:ext cx="131400" cy="83484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E9D32B27-ACAB-3C16-E039-E55CFB4DCC3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058872" y="5328371"/>
                  <a:ext cx="203040" cy="90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4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943E5908-67D1-0446-2CA8-2FC65C50549F}"/>
                    </a:ext>
                  </a:extLst>
                </p14:cNvPr>
                <p14:cNvContentPartPr/>
                <p14:nvPr/>
              </p14:nvContentPartPr>
              <p14:xfrm>
                <a:off x="5464232" y="5321171"/>
                <a:ext cx="237600" cy="58248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943E5908-67D1-0446-2CA8-2FC65C50549F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5428592" y="5285531"/>
                  <a:ext cx="309240" cy="6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6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84F72DBF-7DE7-C547-A3F3-67586FA9E813}"/>
                    </a:ext>
                  </a:extLst>
                </p14:cNvPr>
                <p14:cNvContentPartPr/>
                <p14:nvPr/>
              </p14:nvContentPartPr>
              <p14:xfrm>
                <a:off x="5928992" y="5486411"/>
                <a:ext cx="44280" cy="24804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84F72DBF-7DE7-C547-A3F3-67586FA9E81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892992" y="5450411"/>
                  <a:ext cx="11592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8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63C9E5B9-C7E4-D8CD-739C-E57932D003B4}"/>
                    </a:ext>
                  </a:extLst>
                </p14:cNvPr>
                <p14:cNvContentPartPr/>
                <p14:nvPr/>
              </p14:nvContentPartPr>
              <p14:xfrm>
                <a:off x="6252992" y="5682611"/>
                <a:ext cx="351000" cy="26928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63C9E5B9-C7E4-D8CD-739C-E57932D003B4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216992" y="5646611"/>
                  <a:ext cx="42264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0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0D23DFD8-9356-638B-C093-16D7A410AE59}"/>
                    </a:ext>
                  </a:extLst>
                </p14:cNvPr>
                <p14:cNvContentPartPr/>
                <p14:nvPr/>
              </p14:nvContentPartPr>
              <p14:xfrm>
                <a:off x="6750512" y="5267531"/>
                <a:ext cx="34920" cy="24156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0D23DFD8-9356-638B-C093-16D7A410AE5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6714872" y="5231531"/>
                  <a:ext cx="1065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26F1A532-87EB-B717-8A58-4F0DE365FF53}"/>
                    </a:ext>
                  </a:extLst>
                </p14:cNvPr>
                <p14:cNvContentPartPr/>
                <p14:nvPr/>
              </p14:nvContentPartPr>
              <p14:xfrm>
                <a:off x="3700592" y="6299291"/>
                <a:ext cx="210600" cy="2340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26F1A532-87EB-B717-8A58-4F0DE365FF5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3664592" y="6263291"/>
                  <a:ext cx="2822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3D463BF8-3CCD-6A75-87DF-94753E2F5425}"/>
                    </a:ext>
                  </a:extLst>
                </p14:cNvPr>
                <p14:cNvContentPartPr/>
                <p14:nvPr/>
              </p14:nvContentPartPr>
              <p14:xfrm>
                <a:off x="3890672" y="6418451"/>
                <a:ext cx="106200" cy="2750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3D463BF8-3CCD-6A75-87DF-94753E2F542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3854672" y="6382451"/>
                  <a:ext cx="1778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6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74EE2EF0-0476-3687-98D9-220DEEFD058E}"/>
                    </a:ext>
                  </a:extLst>
                </p14:cNvPr>
                <p14:cNvContentPartPr/>
                <p14:nvPr/>
              </p14:nvContentPartPr>
              <p14:xfrm>
                <a:off x="4187672" y="6347891"/>
                <a:ext cx="158040" cy="23976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74EE2EF0-0476-3687-98D9-220DEEFD058E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151672" y="6311891"/>
                  <a:ext cx="22968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8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13689E9D-1E39-8A96-F586-F7A17E0B9AE4}"/>
                    </a:ext>
                  </a:extLst>
                </p14:cNvPr>
                <p14:cNvContentPartPr/>
                <p14:nvPr/>
              </p14:nvContentPartPr>
              <p14:xfrm>
                <a:off x="4220792" y="6322691"/>
                <a:ext cx="164880" cy="4212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13689E9D-1E39-8A96-F586-F7A17E0B9AE4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185152" y="6286691"/>
                  <a:ext cx="2365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0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8E363705-D447-023E-9C6F-E8B96166E2F5}"/>
                    </a:ext>
                  </a:extLst>
                </p14:cNvPr>
                <p14:cNvContentPartPr/>
                <p14:nvPr/>
              </p14:nvContentPartPr>
              <p14:xfrm>
                <a:off x="5913872" y="6390731"/>
                <a:ext cx="351360" cy="7632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8E363705-D447-023E-9C6F-E8B96166E2F5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5878232" y="6355091"/>
                  <a:ext cx="4230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2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BB37A92E-C427-AD1C-4DF9-4EFEB671AABF}"/>
                    </a:ext>
                  </a:extLst>
                </p14:cNvPr>
                <p14:cNvContentPartPr/>
                <p14:nvPr/>
              </p14:nvContentPartPr>
              <p14:xfrm>
                <a:off x="6473672" y="6185171"/>
                <a:ext cx="48240" cy="41328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BB37A92E-C427-AD1C-4DF9-4EFEB671AABF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438032" y="6149531"/>
                  <a:ext cx="119880" cy="48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4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70AB9A88-122A-888F-AFD3-280F818B28AA}"/>
                    </a:ext>
                  </a:extLst>
                </p14:cNvPr>
                <p14:cNvContentPartPr/>
                <p14:nvPr/>
              </p14:nvContentPartPr>
              <p14:xfrm>
                <a:off x="6209432" y="5576051"/>
                <a:ext cx="281520" cy="32256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70AB9A88-122A-888F-AFD3-280F818B28AA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173792" y="5540411"/>
                  <a:ext cx="35316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6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6F65626E-A450-D5E1-7EF1-74C2A629C5D3}"/>
                    </a:ext>
                  </a:extLst>
                </p14:cNvPr>
                <p14:cNvContentPartPr/>
                <p14:nvPr/>
              </p14:nvContentPartPr>
              <p14:xfrm>
                <a:off x="6209072" y="5580011"/>
                <a:ext cx="457200" cy="36216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6F65626E-A450-D5E1-7EF1-74C2A629C5D3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6173432" y="5544011"/>
                  <a:ext cx="52884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8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E0D8D21E-A74F-9385-9396-C9C78DF93358}"/>
                    </a:ext>
                  </a:extLst>
                </p14:cNvPr>
                <p14:cNvContentPartPr/>
                <p14:nvPr/>
              </p14:nvContentPartPr>
              <p14:xfrm>
                <a:off x="7523792" y="6066011"/>
                <a:ext cx="1697400" cy="364680"/>
              </p14:xfrm>
            </p:contentPart>
          </mc:Choice>
          <mc:Fallback xmlns=""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E0D8D21E-A74F-9385-9396-C9C78DF93358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7487792" y="6030011"/>
                  <a:ext cx="176904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30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FB223FFA-1375-5997-784E-0787B7918384}"/>
                    </a:ext>
                  </a:extLst>
                </p14:cNvPr>
                <p14:cNvContentPartPr/>
                <p14:nvPr/>
              </p14:nvContentPartPr>
              <p14:xfrm>
                <a:off x="8936792" y="5986091"/>
                <a:ext cx="494280" cy="21240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FB223FFA-1375-5997-784E-0787B791838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8901152" y="5950451"/>
                  <a:ext cx="56592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32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B5324DED-A900-A75B-07F3-8543B4984CBB}"/>
                    </a:ext>
                  </a:extLst>
                </p14:cNvPr>
                <p14:cNvContentPartPr/>
                <p14:nvPr/>
              </p14:nvContentPartPr>
              <p14:xfrm>
                <a:off x="9888632" y="5829491"/>
                <a:ext cx="468000" cy="6624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B5324DED-A900-A75B-07F3-8543B4984CBB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9852632" y="5793851"/>
                  <a:ext cx="5396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34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B5F87DB8-D4CF-2AE6-CA72-B667121B4B46}"/>
                    </a:ext>
                  </a:extLst>
                </p14:cNvPr>
                <p14:cNvContentPartPr/>
                <p14:nvPr/>
              </p14:nvContentPartPr>
              <p14:xfrm>
                <a:off x="10565792" y="5382731"/>
                <a:ext cx="90360" cy="55404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B5F87DB8-D4CF-2AE6-CA72-B667121B4B46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0530152" y="5347091"/>
                  <a:ext cx="162000" cy="62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0215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E035-805B-EF84-7A5A-37EAE225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lastIndexOf</a:t>
            </a:r>
            <a:r>
              <a:rPr lang="en-US" dirty="0"/>
              <a:t>(char </a:t>
            </a:r>
            <a:r>
              <a:rPr lang="en-US" dirty="0" err="1"/>
              <a:t>ch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CDC5-6A43-2552-C9B4-AB2016C2B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Returns the index of the last occurrence of the specified character.</a:t>
            </a:r>
          </a:p>
          <a:p>
            <a:r>
              <a:rPr lang="en-US" dirty="0"/>
              <a:t>Syntax: </a:t>
            </a:r>
            <a:r>
              <a:rPr lang="en-US" dirty="0" err="1"/>
              <a:t>str.lastIndexOf</a:t>
            </a:r>
            <a:r>
              <a:rPr lang="en-US" dirty="0"/>
              <a:t>('a’);</a:t>
            </a:r>
          </a:p>
          <a:p>
            <a:r>
              <a:rPr lang="en-US" dirty="0" err="1"/>
              <a:t>Example:String</a:t>
            </a:r>
            <a:r>
              <a:rPr lang="en-US" dirty="0"/>
              <a:t> word = "banana";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word.lastIndexOf</a:t>
            </a:r>
            <a:r>
              <a:rPr lang="en-US" dirty="0"/>
              <a:t>('a'));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6A85EA-E9BB-2D01-23D4-B92CE0043EEF}"/>
                  </a:ext>
                </a:extLst>
              </p14:cNvPr>
              <p14:cNvContentPartPr/>
              <p14:nvPr/>
            </p14:nvContentPartPr>
            <p14:xfrm>
              <a:off x="5064992" y="2540171"/>
              <a:ext cx="2625120" cy="13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6A85EA-E9BB-2D01-23D4-B92CE0043E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6352" y="2531171"/>
                <a:ext cx="264276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FF1D40F-BDC7-2D88-0FF0-C6A697C95FD1}"/>
                  </a:ext>
                </a:extLst>
              </p14:cNvPr>
              <p14:cNvContentPartPr/>
              <p14:nvPr/>
            </p14:nvContentPartPr>
            <p14:xfrm>
              <a:off x="1174472" y="2796131"/>
              <a:ext cx="780480" cy="117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FF1D40F-BDC7-2D88-0FF0-C6A697C95F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65832" y="2787131"/>
                <a:ext cx="79812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937363-53B1-DCBB-3037-2FD6ADE60E04}"/>
                  </a:ext>
                </a:extLst>
              </p14:cNvPr>
              <p14:cNvContentPartPr/>
              <p14:nvPr/>
            </p14:nvContentPartPr>
            <p14:xfrm>
              <a:off x="6151472" y="815771"/>
              <a:ext cx="127080" cy="625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A937363-53B1-DCBB-3037-2FD6ADE60E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42832" y="806771"/>
                <a:ext cx="14472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CC2C02A-1B11-A6FC-DCD9-954ADB478E59}"/>
                  </a:ext>
                </a:extLst>
              </p14:cNvPr>
              <p14:cNvContentPartPr/>
              <p14:nvPr/>
            </p14:nvContentPartPr>
            <p14:xfrm>
              <a:off x="6127352" y="781211"/>
              <a:ext cx="469800" cy="642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C2C02A-1B11-A6FC-DCD9-954ADB478E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18712" y="772571"/>
                <a:ext cx="48744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81F59B2-CA4A-C597-7D8F-E262A00248B0}"/>
                  </a:ext>
                </a:extLst>
              </p14:cNvPr>
              <p14:cNvContentPartPr/>
              <p14:nvPr/>
            </p14:nvContentPartPr>
            <p14:xfrm>
              <a:off x="6727832" y="1029611"/>
              <a:ext cx="2768040" cy="349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81F59B2-CA4A-C597-7D8F-E262A00248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18832" y="1020971"/>
                <a:ext cx="278568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CADFCC8-4600-9DCD-329B-F71D5532DF4B}"/>
                  </a:ext>
                </a:extLst>
              </p14:cNvPr>
              <p14:cNvContentPartPr/>
              <p14:nvPr/>
            </p14:nvContentPartPr>
            <p14:xfrm>
              <a:off x="6693992" y="1558811"/>
              <a:ext cx="235800" cy="62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CADFCC8-4600-9DCD-329B-F71D5532DF4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85352" y="1550171"/>
                <a:ext cx="25344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E8CE8C5-247C-17AB-9DA3-5750894DD3C6}"/>
                  </a:ext>
                </a:extLst>
              </p14:cNvPr>
              <p14:cNvContentPartPr/>
              <p14:nvPr/>
            </p14:nvContentPartPr>
            <p14:xfrm>
              <a:off x="4682672" y="1123211"/>
              <a:ext cx="729000" cy="539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E8CE8C5-247C-17AB-9DA3-5750894DD3C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74032" y="1114571"/>
                <a:ext cx="746640" cy="55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EE318A8-A802-3728-5B51-9A7D92724BF4}"/>
                  </a:ext>
                </a:extLst>
              </p14:cNvPr>
              <p14:cNvContentPartPr/>
              <p14:nvPr/>
            </p14:nvContentPartPr>
            <p14:xfrm>
              <a:off x="4931792" y="1135811"/>
              <a:ext cx="299160" cy="759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EE318A8-A802-3728-5B51-9A7D92724BF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23152" y="1126811"/>
                <a:ext cx="3168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11098E5-7960-B59C-51DF-C207F71C53F6}"/>
                  </a:ext>
                </a:extLst>
              </p14:cNvPr>
              <p14:cNvContentPartPr/>
              <p14:nvPr/>
            </p14:nvContentPartPr>
            <p14:xfrm>
              <a:off x="5664752" y="1194851"/>
              <a:ext cx="232560" cy="85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11098E5-7960-B59C-51DF-C207F71C53F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55752" y="1185851"/>
                <a:ext cx="25020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6A66667-F3CF-8060-34CB-51217873EA2E}"/>
                  </a:ext>
                </a:extLst>
              </p14:cNvPr>
              <p14:cNvContentPartPr/>
              <p14:nvPr/>
            </p14:nvContentPartPr>
            <p14:xfrm>
              <a:off x="5666192" y="1408331"/>
              <a:ext cx="182160" cy="6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6A66667-F3CF-8060-34CB-51217873EA2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57192" y="1399331"/>
                <a:ext cx="1998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DAB2E20-AD3C-D5AE-E39B-8DAC826AB06D}"/>
                  </a:ext>
                </a:extLst>
              </p14:cNvPr>
              <p14:cNvContentPartPr/>
              <p14:nvPr/>
            </p14:nvContentPartPr>
            <p14:xfrm>
              <a:off x="5869232" y="533171"/>
              <a:ext cx="169560" cy="169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DAB2E20-AD3C-D5AE-E39B-8DAC826AB06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860592" y="524171"/>
                <a:ext cx="18720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47F23F1-900E-501E-5790-BDA4DF1785D9}"/>
                  </a:ext>
                </a:extLst>
              </p14:cNvPr>
              <p14:cNvContentPartPr/>
              <p14:nvPr/>
            </p14:nvContentPartPr>
            <p14:xfrm>
              <a:off x="5615432" y="483491"/>
              <a:ext cx="207720" cy="2592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47F23F1-900E-501E-5790-BDA4DF1785D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06792" y="474491"/>
                <a:ext cx="22536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D506EA1-5A0C-13D3-8FC1-3EC43B48AE2D}"/>
                  </a:ext>
                </a:extLst>
              </p14:cNvPr>
              <p14:cNvContentPartPr/>
              <p14:nvPr/>
            </p14:nvContentPartPr>
            <p14:xfrm>
              <a:off x="6119792" y="1817651"/>
              <a:ext cx="257040" cy="185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D506EA1-5A0C-13D3-8FC1-3EC43B48AE2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11152" y="1809011"/>
                <a:ext cx="27468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4C470A2-33DC-E224-38A3-2A8BED318C39}"/>
                  </a:ext>
                </a:extLst>
              </p14:cNvPr>
              <p14:cNvContentPartPr/>
              <p14:nvPr/>
            </p14:nvContentPartPr>
            <p14:xfrm>
              <a:off x="6880472" y="1598411"/>
              <a:ext cx="69840" cy="2908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4C470A2-33DC-E224-38A3-2A8BED318C3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71472" y="1589411"/>
                <a:ext cx="87480" cy="30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A319B431-2F59-3F9A-F99A-1F51B4DD6812}"/>
              </a:ext>
            </a:extLst>
          </p:cNvPr>
          <p:cNvGrpSpPr/>
          <p:nvPr/>
        </p:nvGrpSpPr>
        <p:grpSpPr>
          <a:xfrm>
            <a:off x="7377632" y="672131"/>
            <a:ext cx="4469040" cy="1488960"/>
            <a:chOff x="7377632" y="672131"/>
            <a:chExt cx="4469040" cy="148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3B48798-F091-8321-4D10-79B6A8C83437}"/>
                    </a:ext>
                  </a:extLst>
                </p14:cNvPr>
                <p14:cNvContentPartPr/>
                <p14:nvPr/>
              </p14:nvContentPartPr>
              <p14:xfrm>
                <a:off x="9600272" y="744491"/>
                <a:ext cx="244440" cy="147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3B48798-F091-8321-4D10-79B6A8C8343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91632" y="735491"/>
                  <a:ext cx="2620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F214360-4251-6A03-E47C-BECB0941392A}"/>
                    </a:ext>
                  </a:extLst>
                </p14:cNvPr>
                <p14:cNvContentPartPr/>
                <p14:nvPr/>
              </p14:nvContentPartPr>
              <p14:xfrm>
                <a:off x="9740312" y="759971"/>
                <a:ext cx="287280" cy="214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F214360-4251-6A03-E47C-BECB0941392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731312" y="751331"/>
                  <a:ext cx="3049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DEACDAE-B348-C11A-754C-45DA98DEDE05}"/>
                    </a:ext>
                  </a:extLst>
                </p14:cNvPr>
                <p14:cNvContentPartPr/>
                <p14:nvPr/>
              </p14:nvContentPartPr>
              <p14:xfrm>
                <a:off x="7681112" y="1740611"/>
                <a:ext cx="359640" cy="358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DEACDAE-B348-C11A-754C-45DA98DEDE0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72112" y="1731611"/>
                  <a:ext cx="37728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1431B5E-0EFF-2287-A0D7-BAC99BF8F9FD}"/>
                    </a:ext>
                  </a:extLst>
                </p14:cNvPr>
                <p14:cNvContentPartPr/>
                <p14:nvPr/>
              </p14:nvContentPartPr>
              <p14:xfrm>
                <a:off x="8147672" y="1674371"/>
                <a:ext cx="111600" cy="453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1431B5E-0EFF-2287-A0D7-BAC99BF8F9F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139032" y="1665371"/>
                  <a:ext cx="12924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D8BD85F-FE18-7EE9-2BF4-7EA77850B168}"/>
                    </a:ext>
                  </a:extLst>
                </p14:cNvPr>
                <p14:cNvContentPartPr/>
                <p14:nvPr/>
              </p14:nvContentPartPr>
              <p14:xfrm>
                <a:off x="8127152" y="1857611"/>
                <a:ext cx="353880" cy="270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D8BD85F-FE18-7EE9-2BF4-7EA77850B1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118512" y="1848611"/>
                  <a:ext cx="3715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A584A23-B965-911A-11B3-5CB33FE726F9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A584A23-B965-911A-11B3-5CB33FE726F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61B053F-FEB5-7668-7FBD-1E07B73069D0}"/>
                    </a:ext>
                  </a:extLst>
                </p14:cNvPr>
                <p14:cNvContentPartPr/>
                <p14:nvPr/>
              </p14:nvContentPartPr>
              <p14:xfrm>
                <a:off x="9079352" y="1777691"/>
                <a:ext cx="49320" cy="365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61B053F-FEB5-7668-7FBD-1E07B73069D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070712" y="1769051"/>
                  <a:ext cx="669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7D53A13-92B2-0FDA-B0E3-272CB2C39AA7}"/>
                    </a:ext>
                  </a:extLst>
                </p14:cNvPr>
                <p14:cNvContentPartPr/>
                <p14:nvPr/>
              </p14:nvContentPartPr>
              <p14:xfrm>
                <a:off x="8921672" y="1615331"/>
                <a:ext cx="347040" cy="1116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7D53A13-92B2-0FDA-B0E3-272CB2C39AA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912672" y="1606331"/>
                  <a:ext cx="3646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AC4C563-0CD5-DF83-81DB-5F537061C6DA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AC4C563-0CD5-DF83-81DB-5F537061C6D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158912" y="1646291"/>
                  <a:ext cx="554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D90C500-9A6A-554E-65C0-BC7509349601}"/>
                    </a:ext>
                  </a:extLst>
                </p14:cNvPr>
                <p14:cNvContentPartPr/>
                <p14:nvPr/>
              </p14:nvContentPartPr>
              <p14:xfrm>
                <a:off x="9078272" y="1557731"/>
                <a:ext cx="148320" cy="146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D90C500-9A6A-554E-65C0-BC750934960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069632" y="1548731"/>
                  <a:ext cx="1659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82E8DF-9AF3-32D9-A84B-5FE3726CDFC2}"/>
                    </a:ext>
                  </a:extLst>
                </p14:cNvPr>
                <p14:cNvContentPartPr/>
                <p14:nvPr/>
              </p14:nvContentPartPr>
              <p14:xfrm>
                <a:off x="9238832" y="1617851"/>
                <a:ext cx="900720" cy="524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82E8DF-9AF3-32D9-A84B-5FE3726CDFC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30192" y="1608851"/>
                  <a:ext cx="91836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B6AFA17-13CD-6D46-A9F3-34E0812D3FDB}"/>
                    </a:ext>
                  </a:extLst>
                </p14:cNvPr>
                <p14:cNvContentPartPr/>
                <p14:nvPr/>
              </p14:nvContentPartPr>
              <p14:xfrm>
                <a:off x="10018592" y="1913411"/>
                <a:ext cx="163800" cy="150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B6AFA17-13CD-6D46-A9F3-34E0812D3FD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009592" y="1904771"/>
                  <a:ext cx="1814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7688875-8CFD-2F6B-D5E2-57A7F89DD63D}"/>
                    </a:ext>
                  </a:extLst>
                </p14:cNvPr>
                <p14:cNvContentPartPr/>
                <p14:nvPr/>
              </p14:nvContentPartPr>
              <p14:xfrm>
                <a:off x="10217672" y="1752491"/>
                <a:ext cx="226440" cy="331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7688875-8CFD-2F6B-D5E2-57A7F89DD63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209032" y="1743851"/>
                  <a:ext cx="2440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918D759-EA2D-8BF7-D81B-1A7CA47EA811}"/>
                    </a:ext>
                  </a:extLst>
                </p14:cNvPr>
                <p14:cNvContentPartPr/>
                <p14:nvPr/>
              </p14:nvContentPartPr>
              <p14:xfrm>
                <a:off x="10484072" y="1711091"/>
                <a:ext cx="435960" cy="450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18D759-EA2D-8BF7-D81B-1A7CA47EA81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475072" y="1702091"/>
                  <a:ext cx="4536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957462A-40F0-CFF0-0054-4A97DCC34A37}"/>
                    </a:ext>
                  </a:extLst>
                </p14:cNvPr>
                <p14:cNvContentPartPr/>
                <p14:nvPr/>
              </p14:nvContentPartPr>
              <p14:xfrm>
                <a:off x="10924712" y="1660691"/>
                <a:ext cx="148320" cy="4042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957462A-40F0-CFF0-0054-4A97DCC34A3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916072" y="1651691"/>
                  <a:ext cx="16596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2F01C99-26ED-E443-7281-21B81B8CB8C4}"/>
                    </a:ext>
                  </a:extLst>
                </p14:cNvPr>
                <p14:cNvContentPartPr/>
                <p14:nvPr/>
              </p14:nvContentPartPr>
              <p14:xfrm>
                <a:off x="11256992" y="1720451"/>
                <a:ext cx="382320" cy="2224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2F01C99-26ED-E443-7281-21B81B8CB8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248352" y="1711811"/>
                  <a:ext cx="3999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D7A1A4C-9F2B-7570-47FF-2DA24BEC6ED2}"/>
                    </a:ext>
                  </a:extLst>
                </p14:cNvPr>
                <p14:cNvContentPartPr/>
                <p14:nvPr/>
              </p14:nvContentPartPr>
              <p14:xfrm>
                <a:off x="11691872" y="1575371"/>
                <a:ext cx="154800" cy="356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D7A1A4C-9F2B-7570-47FF-2DA24BEC6ED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682872" y="1566371"/>
                  <a:ext cx="1724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76B3B21-4534-DE3C-1F8E-6D49FB0FEA6F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76B3B21-4534-DE3C-1F8E-6D49FB0FEA6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999232" y="1536491"/>
                  <a:ext cx="74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3BEAFBD-607D-2EEB-25CD-FBD12665B873}"/>
                    </a:ext>
                  </a:extLst>
                </p14:cNvPr>
                <p14:cNvContentPartPr/>
                <p14:nvPr/>
              </p14:nvContentPartPr>
              <p14:xfrm>
                <a:off x="7377632" y="1645571"/>
                <a:ext cx="356400" cy="198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3BEAFBD-607D-2EEB-25CD-FBD12665B87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368632" y="1636931"/>
                  <a:ext cx="3740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566282B-3155-47AD-BB89-388EF6278070}"/>
                    </a:ext>
                  </a:extLst>
                </p14:cNvPr>
                <p14:cNvContentPartPr/>
                <p14:nvPr/>
              </p14:nvContentPartPr>
              <p14:xfrm>
                <a:off x="7857512" y="1528211"/>
                <a:ext cx="213480" cy="266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566282B-3155-47AD-BB89-388EF627807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848512" y="1519211"/>
                  <a:ext cx="2311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160EF50-CE5D-B216-A1A0-5E607EC3358A}"/>
                    </a:ext>
                  </a:extLst>
                </p14:cNvPr>
                <p14:cNvContentPartPr/>
                <p14:nvPr/>
              </p14:nvContentPartPr>
              <p14:xfrm>
                <a:off x="8456552" y="1507331"/>
                <a:ext cx="267840" cy="188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160EF50-CE5D-B216-A1A0-5E607EC3358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447912" y="1498691"/>
                  <a:ext cx="2854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41BFF11-AA55-E0D1-84C8-4B3FB082592A}"/>
                    </a:ext>
                  </a:extLst>
                </p14:cNvPr>
                <p14:cNvContentPartPr/>
                <p14:nvPr/>
              </p14:nvContentPartPr>
              <p14:xfrm>
                <a:off x="8594792" y="1633691"/>
                <a:ext cx="11880" cy="208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41BFF11-AA55-E0D1-84C8-4B3FB082592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586152" y="1624691"/>
                  <a:ext cx="295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3882E7B-9514-4BA7-D5FF-3A8C0BBA0226}"/>
                    </a:ext>
                  </a:extLst>
                </p14:cNvPr>
                <p14:cNvContentPartPr/>
                <p14:nvPr/>
              </p14:nvContentPartPr>
              <p14:xfrm>
                <a:off x="9231992" y="1455491"/>
                <a:ext cx="165960" cy="226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3882E7B-9514-4BA7-D5FF-3A8C0BBA022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222992" y="1446851"/>
                  <a:ext cx="1836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4F06DAC-416A-0B75-3814-686D086EDA4D}"/>
                    </a:ext>
                  </a:extLst>
                </p14:cNvPr>
                <p14:cNvContentPartPr/>
                <p14:nvPr/>
              </p14:nvContentPartPr>
              <p14:xfrm>
                <a:off x="9135152" y="1266491"/>
                <a:ext cx="458280" cy="161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4F06DAC-416A-0B75-3814-686D086EDA4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126512" y="1257491"/>
                  <a:ext cx="4759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EB14771-A700-B366-B36F-739E6F831EFA}"/>
                    </a:ext>
                  </a:extLst>
                </p14:cNvPr>
                <p14:cNvContentPartPr/>
                <p14:nvPr/>
              </p14:nvContentPartPr>
              <p14:xfrm>
                <a:off x="8923472" y="672131"/>
                <a:ext cx="793800" cy="851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EB14771-A700-B366-B36F-739E6F831EF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14832" y="663491"/>
                  <a:ext cx="811440" cy="86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D347415-E1B1-39A8-29D9-7C9AE09AED53}"/>
                    </a:ext>
                  </a:extLst>
                </p14:cNvPr>
                <p14:cNvContentPartPr/>
                <p14:nvPr/>
              </p14:nvContentPartPr>
              <p14:xfrm>
                <a:off x="9489032" y="1085411"/>
                <a:ext cx="36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D347415-E1B1-39A8-29D9-7C9AE09AED5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480392" y="107677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1882BA3-8A50-387C-22D7-86BDE60158A6}"/>
              </a:ext>
            </a:extLst>
          </p:cNvPr>
          <p:cNvGrpSpPr/>
          <p:nvPr/>
        </p:nvGrpSpPr>
        <p:grpSpPr>
          <a:xfrm>
            <a:off x="8792072" y="2465651"/>
            <a:ext cx="1052280" cy="534240"/>
            <a:chOff x="8792072" y="2465651"/>
            <a:chExt cx="1052280" cy="53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F3A947F-4B58-3A8C-D25F-F2344EDDC7E0}"/>
                    </a:ext>
                  </a:extLst>
                </p14:cNvPr>
                <p14:cNvContentPartPr/>
                <p14:nvPr/>
              </p14:nvContentPartPr>
              <p14:xfrm>
                <a:off x="9098432" y="2602811"/>
                <a:ext cx="243720" cy="3229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F3A947F-4B58-3A8C-D25F-F2344EDDC7E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089792" y="2594171"/>
                  <a:ext cx="26136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327E2A6-FF6A-62E5-100E-150037859F20}"/>
                    </a:ext>
                  </a:extLst>
                </p14:cNvPr>
                <p14:cNvContentPartPr/>
                <p14:nvPr/>
              </p14:nvContentPartPr>
              <p14:xfrm>
                <a:off x="9480392" y="2625851"/>
                <a:ext cx="94680" cy="2707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327E2A6-FF6A-62E5-100E-150037859F2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471392" y="2616851"/>
                  <a:ext cx="1123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49AC4F1-882B-DF1B-6F8F-5FFC4DC990E2}"/>
                    </a:ext>
                  </a:extLst>
                </p14:cNvPr>
                <p14:cNvContentPartPr/>
                <p14:nvPr/>
              </p14:nvContentPartPr>
              <p14:xfrm>
                <a:off x="9525032" y="2465651"/>
                <a:ext cx="242280" cy="2948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49AC4F1-882B-DF1B-6F8F-5FFC4DC990E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516392" y="2456651"/>
                  <a:ext cx="2599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A4C3629-8A2B-BCFE-7711-CA36A29EC2E3}"/>
                    </a:ext>
                  </a:extLst>
                </p14:cNvPr>
                <p14:cNvContentPartPr/>
                <p14:nvPr/>
              </p14:nvContentPartPr>
              <p14:xfrm>
                <a:off x="8792072" y="2900171"/>
                <a:ext cx="1052280" cy="997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A4C3629-8A2B-BCFE-7711-CA36A29EC2E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783072" y="2891531"/>
                  <a:ext cx="106992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85530B-4BBD-4959-A1EB-BC7D015912E0}"/>
              </a:ext>
            </a:extLst>
          </p:cNvPr>
          <p:cNvGrpSpPr/>
          <p:nvPr/>
        </p:nvGrpSpPr>
        <p:grpSpPr>
          <a:xfrm>
            <a:off x="9031832" y="3403811"/>
            <a:ext cx="489960" cy="480960"/>
            <a:chOff x="9031832" y="3403811"/>
            <a:chExt cx="489960" cy="48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359864F-C420-850E-355E-3644BCC8091A}"/>
                    </a:ext>
                  </a:extLst>
                </p14:cNvPr>
                <p14:cNvContentPartPr/>
                <p14:nvPr/>
              </p14:nvContentPartPr>
              <p14:xfrm>
                <a:off x="9123992" y="3514331"/>
                <a:ext cx="288360" cy="370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359864F-C420-850E-355E-3644BCC8091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114992" y="3505331"/>
                  <a:ext cx="30600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C15151D-5806-19F3-BDD9-4D9E2086C5D1}"/>
                    </a:ext>
                  </a:extLst>
                </p14:cNvPr>
                <p14:cNvContentPartPr/>
                <p14:nvPr/>
              </p14:nvContentPartPr>
              <p14:xfrm>
                <a:off x="9031832" y="3403811"/>
                <a:ext cx="489960" cy="1162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C15151D-5806-19F3-BDD9-4D9E2086C5D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022832" y="3394811"/>
                  <a:ext cx="507600" cy="13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8735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C944-7C7A-CB40-2AD7-5A4ACAEDE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E754-87C0-A27B-BFA8-C1E9A074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</a:t>
            </a:r>
            <a:r>
              <a:rPr lang="en-US" dirty="0" err="1"/>
              <a:t>concat</a:t>
            </a:r>
            <a:r>
              <a:rPr lang="en-US" dirty="0"/>
              <a:t>(String str)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BE34C-BF5E-4F64-B244-60785D20E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Definition: Combines (joins) the current string with another string</a:t>
            </a:r>
          </a:p>
          <a:p>
            <a:r>
              <a:rPr lang="en-US" dirty="0"/>
              <a:t>Syntax: String result = str1.concat(str2);</a:t>
            </a:r>
          </a:p>
          <a:p>
            <a:r>
              <a:rPr lang="en-US" dirty="0"/>
              <a:t>String result=str1+str2</a:t>
            </a:r>
          </a:p>
          <a:p>
            <a:r>
              <a:rPr lang="en-US" dirty="0"/>
              <a:t>Example: String name = "Hello ";</a:t>
            </a:r>
          </a:p>
          <a:p>
            <a:r>
              <a:rPr lang="en-US" dirty="0"/>
              <a:t>String full = </a:t>
            </a:r>
            <a:r>
              <a:rPr lang="en-US" dirty="0" err="1"/>
              <a:t>name.concat</a:t>
            </a:r>
            <a:r>
              <a:rPr lang="en-US" dirty="0"/>
              <a:t>("World");</a:t>
            </a:r>
          </a:p>
          <a:p>
            <a:r>
              <a:rPr lang="en-US" dirty="0" err="1"/>
              <a:t>System.out.println</a:t>
            </a:r>
            <a:r>
              <a:rPr lang="en-US" dirty="0"/>
              <a:t>(full); // Output: Hello World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String </a:t>
            </a:r>
            <a:r>
              <a:rPr lang="en-US" dirty="0" err="1"/>
              <a:t>firstName</a:t>
            </a:r>
            <a:r>
              <a:rPr lang="en-US" dirty="0"/>
              <a:t> = "John";</a:t>
            </a:r>
          </a:p>
          <a:p>
            <a:pPr marL="0" indent="0">
              <a:buNone/>
            </a:pPr>
            <a:r>
              <a:rPr lang="en-US" dirty="0"/>
              <a:t>String </a:t>
            </a:r>
            <a:r>
              <a:rPr lang="en-US" dirty="0" err="1"/>
              <a:t>lastName</a:t>
            </a:r>
            <a:r>
              <a:rPr lang="en-US" dirty="0"/>
              <a:t> = "Doe";</a:t>
            </a:r>
          </a:p>
          <a:p>
            <a:pPr marL="0" indent="0">
              <a:buNone/>
            </a:pPr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firstName.concat</a:t>
            </a:r>
            <a:r>
              <a:rPr lang="en-US" dirty="0"/>
              <a:t>(" world").</a:t>
            </a:r>
            <a:r>
              <a:rPr lang="en-US" dirty="0" err="1"/>
              <a:t>concat</a:t>
            </a:r>
            <a:r>
              <a:rPr lang="en-US" dirty="0"/>
              <a:t>(</a:t>
            </a:r>
            <a:r>
              <a:rPr lang="en-US" dirty="0" err="1"/>
              <a:t>lastName</a:t>
            </a:r>
            <a:r>
              <a:rPr lang="en-US" dirty="0"/>
              <a:t>)); // Output: </a:t>
            </a:r>
            <a:r>
              <a:rPr lang="en-US" dirty="0" err="1"/>
              <a:t>Johnworld</a:t>
            </a:r>
            <a:r>
              <a:rPr lang="en-US" dirty="0"/>
              <a:t> Doe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1A1923-6480-BEE8-E702-779F837BB3A4}"/>
                  </a:ext>
                </a:extLst>
              </p14:cNvPr>
              <p14:cNvContentPartPr/>
              <p14:nvPr/>
            </p14:nvContentPartPr>
            <p14:xfrm>
              <a:off x="1174472" y="2796131"/>
              <a:ext cx="780480" cy="117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1A1923-6480-BEE8-E702-779F837BB3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5472" y="2787131"/>
                <a:ext cx="798120" cy="13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DDDDD384-A92F-C546-104E-CECA7CB1C1A2}"/>
              </a:ext>
            </a:extLst>
          </p:cNvPr>
          <p:cNvGrpSpPr/>
          <p:nvPr/>
        </p:nvGrpSpPr>
        <p:grpSpPr>
          <a:xfrm>
            <a:off x="8648432" y="1545131"/>
            <a:ext cx="2416680" cy="445320"/>
            <a:chOff x="8648432" y="1545131"/>
            <a:chExt cx="241668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532087E-62D6-DAA8-BDD4-D30C0103DD5B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532087E-62D6-DAA8-BDD4-D30C0103DD5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E4849E6-AFD1-F780-8ADF-0FC9D83A7657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E4849E6-AFD1-F780-8ADF-0FC9D83A765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158465" y="1646291"/>
                  <a:ext cx="5561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7F0B3C2-8D40-B4E3-67B4-AD481831D142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7F0B3C2-8D40-B4E3-67B4-AD481831D14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998815" y="1536104"/>
                  <a:ext cx="74992" cy="139732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12667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BDE88-D6E0-154C-EC46-0264C232E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D72E-4D9E-2567-9A4C-F6B5776C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boolean</a:t>
            </a:r>
            <a:r>
              <a:rPr lang="en-US" dirty="0"/>
              <a:t> </a:t>
            </a:r>
            <a:r>
              <a:rPr lang="en-US" dirty="0" err="1"/>
              <a:t>equalsIgnoreCase</a:t>
            </a:r>
            <a:r>
              <a:rPr lang="en-US" dirty="0"/>
              <a:t>(String str)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A68F8-83FC-2D00-143F-F185D8CBD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Definition:Checks</a:t>
            </a:r>
            <a:r>
              <a:rPr lang="en-US" dirty="0"/>
              <a:t> if two strings are equal, ignoring case differences.</a:t>
            </a:r>
          </a:p>
          <a:p>
            <a:br>
              <a:rPr lang="en-US" dirty="0"/>
            </a:br>
            <a:r>
              <a:rPr lang="en-US" dirty="0"/>
              <a:t>Syntax: </a:t>
            </a:r>
            <a:r>
              <a:rPr lang="en-US" dirty="0" err="1"/>
              <a:t>boolean</a:t>
            </a:r>
            <a:r>
              <a:rPr lang="en-US" dirty="0"/>
              <a:t> </a:t>
            </a:r>
            <a:r>
              <a:rPr lang="en-US" dirty="0" err="1"/>
              <a:t>isEqual</a:t>
            </a:r>
            <a:r>
              <a:rPr lang="en-US" dirty="0"/>
              <a:t> = str1.equalsIgnoreCase(str2);</a:t>
            </a:r>
          </a:p>
          <a:p>
            <a:r>
              <a:rPr lang="en-US" b="1" dirty="0"/>
              <a:t>Example:</a:t>
            </a:r>
          </a:p>
          <a:p>
            <a:r>
              <a:rPr lang="en-US" dirty="0"/>
              <a:t>String a = "HELLO";</a:t>
            </a:r>
          </a:p>
          <a:p>
            <a:r>
              <a:rPr lang="en-US" dirty="0"/>
              <a:t>String b = "hello";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a.equalsIgnoreCase</a:t>
            </a:r>
            <a:r>
              <a:rPr lang="en-US" dirty="0"/>
              <a:t>(b)); // Output: true</a:t>
            </a:r>
          </a:p>
          <a:p>
            <a:endParaRPr lang="en-US" dirty="0"/>
          </a:p>
          <a:p>
            <a:r>
              <a:rPr lang="en-US" dirty="0"/>
              <a:t>String x = "Java";</a:t>
            </a:r>
          </a:p>
          <a:p>
            <a:r>
              <a:rPr lang="en-US" dirty="0"/>
              <a:t>String y = "JAVA";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x.equalsIgnoreCase</a:t>
            </a:r>
            <a:r>
              <a:rPr lang="en-US" dirty="0"/>
              <a:t>(y)); // Output: true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8C1B8EC-8DB9-0923-3E24-F210636F550D}"/>
                  </a:ext>
                </a:extLst>
              </p14:cNvPr>
              <p14:cNvContentPartPr/>
              <p14:nvPr/>
            </p14:nvContentPartPr>
            <p14:xfrm>
              <a:off x="1174472" y="2796131"/>
              <a:ext cx="780480" cy="117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C1B8EC-8DB9-0923-3E24-F210636F55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5472" y="2787131"/>
                <a:ext cx="798120" cy="13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FB0EB91B-EA19-D8EC-8793-576634DF29D8}"/>
              </a:ext>
            </a:extLst>
          </p:cNvPr>
          <p:cNvGrpSpPr/>
          <p:nvPr/>
        </p:nvGrpSpPr>
        <p:grpSpPr>
          <a:xfrm>
            <a:off x="8648432" y="1545131"/>
            <a:ext cx="2416680" cy="445320"/>
            <a:chOff x="8648432" y="1545131"/>
            <a:chExt cx="241668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938897A-4362-B53A-7DD4-34AFE13AEF09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938897A-4362-B53A-7DD4-34AFE13AEF0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CBE6CE8-0449-0E52-12C4-C7B94DCF5A62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CBE6CE8-0449-0E52-12C4-C7B94DCF5A6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158465" y="1646291"/>
                  <a:ext cx="5561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C4F07AB-99B8-1D2F-0C78-231A3CD9CDDA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C4F07AB-99B8-1D2F-0C78-231A3CD9CDD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998815" y="1536104"/>
                  <a:ext cx="74992" cy="139732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2506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C3A20-178D-78F7-3C86-E53C9076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046C-92C5-C0B7-FD12-BB788916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 </a:t>
            </a:r>
            <a:r>
              <a:rPr lang="en-US" dirty="0" err="1"/>
              <a:t>compareTo</a:t>
            </a:r>
            <a:r>
              <a:rPr lang="en-US" dirty="0"/>
              <a:t>(String str)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0957-B71F-61F4-2454-08AE90673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900" dirty="0"/>
              <a:t>Definition: 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Compares two strings </a:t>
            </a: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lexicographically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(dictionary order).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Returns 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0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if both are equal</a:t>
            </a:r>
            <a:endParaRPr kumimoji="0" lang="en-US" altLang="en-US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Returns a positive number if the first string is greater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Returns a negative number if the first string is smaller</a:t>
            </a:r>
            <a:br>
              <a:rPr lang="en-US" sz="1900" dirty="0"/>
            </a:br>
            <a:r>
              <a:rPr lang="en-US" sz="1900" b="1" dirty="0"/>
              <a:t>Syntax: int result = str1.compareTo(str2);</a:t>
            </a:r>
          </a:p>
          <a:p>
            <a:r>
              <a:rPr lang="en-US" b="1" dirty="0"/>
              <a:t>Example:</a:t>
            </a:r>
          </a:p>
          <a:p>
            <a:r>
              <a:rPr lang="en-US" dirty="0"/>
              <a:t>String a = "a[</a:t>
            </a:r>
            <a:r>
              <a:rPr lang="en-US" dirty="0" err="1"/>
              <a:t>pple</a:t>
            </a:r>
            <a:r>
              <a:rPr lang="en-US" dirty="0"/>
              <a:t>";</a:t>
            </a:r>
          </a:p>
          <a:p>
            <a:r>
              <a:rPr lang="en-US" dirty="0"/>
              <a:t>String b = "banana";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a.compareTo</a:t>
            </a:r>
            <a:r>
              <a:rPr lang="en-US" dirty="0"/>
              <a:t>(b)); // Output: negative (a &lt; b)</a:t>
            </a:r>
          </a:p>
          <a:p>
            <a:endParaRPr lang="en-US" dirty="0"/>
          </a:p>
          <a:p>
            <a:r>
              <a:rPr lang="en-US" dirty="0"/>
              <a:t>String x = "hello";</a:t>
            </a:r>
          </a:p>
          <a:p>
            <a:r>
              <a:rPr lang="en-US" dirty="0"/>
              <a:t>String y = "hello";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x.compareTo</a:t>
            </a:r>
            <a:r>
              <a:rPr lang="en-US" dirty="0"/>
              <a:t>(y)); // Output: 0 (equal)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64EB41A-E681-7B80-EB16-0D331DE75A46}"/>
              </a:ext>
            </a:extLst>
          </p:cNvPr>
          <p:cNvGrpSpPr/>
          <p:nvPr/>
        </p:nvGrpSpPr>
        <p:grpSpPr>
          <a:xfrm>
            <a:off x="8648432" y="1545131"/>
            <a:ext cx="2416680" cy="445320"/>
            <a:chOff x="8648432" y="1545131"/>
            <a:chExt cx="241668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FAFF967-0F69-6612-3E1A-F764A3DFF74B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FAFF967-0F69-6612-3E1A-F764A3DFF74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E9FBD78-51ED-41C9-D094-D8671C0E58D7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E9FBD78-51ED-41C9-D094-D8671C0E58D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58465" y="1646291"/>
                  <a:ext cx="5561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E18B472-E768-C892-BCB0-0CEEF5600472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E18B472-E768-C892-BCB0-0CEEF560047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998815" y="1536104"/>
                  <a:ext cx="74992" cy="139732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0F58BB3-60B2-3E6E-3A93-A97B41018E78}"/>
                  </a:ext>
                </a:extLst>
              </p14:cNvPr>
              <p14:cNvContentPartPr/>
              <p14:nvPr/>
            </p14:nvContentPartPr>
            <p14:xfrm>
              <a:off x="7173512" y="403211"/>
              <a:ext cx="373680" cy="345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0F58BB3-60B2-3E6E-3A93-A97B41018E7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64512" y="394571"/>
                <a:ext cx="39132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03BDA29-4A3A-15D9-7258-BF412A47B255}"/>
                  </a:ext>
                </a:extLst>
              </p14:cNvPr>
              <p14:cNvContentPartPr/>
              <p14:nvPr/>
            </p14:nvContentPartPr>
            <p14:xfrm>
              <a:off x="7753832" y="538931"/>
              <a:ext cx="185760" cy="57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03BDA29-4A3A-15D9-7258-BF412A47B2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18192" y="503291"/>
                <a:ext cx="25740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EEF9C22-D4A9-7DD7-645A-5D3AD0EDBA79}"/>
                  </a:ext>
                </a:extLst>
              </p14:cNvPr>
              <p14:cNvContentPartPr/>
              <p14:nvPr/>
            </p14:nvContentPartPr>
            <p14:xfrm>
              <a:off x="7384472" y="1087211"/>
              <a:ext cx="224640" cy="350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EEF9C22-D4A9-7DD7-645A-5D3AD0EDBA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48832" y="1051211"/>
                <a:ext cx="296280" cy="42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46B2168-BF41-1FA5-007D-F17F52256B61}"/>
              </a:ext>
            </a:extLst>
          </p:cNvPr>
          <p:cNvGrpSpPr/>
          <p:nvPr/>
        </p:nvGrpSpPr>
        <p:grpSpPr>
          <a:xfrm>
            <a:off x="8073872" y="1044371"/>
            <a:ext cx="748440" cy="514080"/>
            <a:chOff x="8073872" y="1044371"/>
            <a:chExt cx="748440" cy="514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6396BA0-5763-A91A-0C6A-7D1FF7063093}"/>
                    </a:ext>
                  </a:extLst>
                </p14:cNvPr>
                <p14:cNvContentPartPr/>
                <p14:nvPr/>
              </p14:nvContentPartPr>
              <p14:xfrm>
                <a:off x="8073872" y="1325891"/>
                <a:ext cx="232560" cy="14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6396BA0-5763-A91A-0C6A-7D1FF706309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038232" y="1290251"/>
                  <a:ext cx="304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8BCBFAE-CFD1-122D-A59D-11377154B26A}"/>
                    </a:ext>
                  </a:extLst>
                </p14:cNvPr>
                <p14:cNvContentPartPr/>
                <p14:nvPr/>
              </p14:nvContentPartPr>
              <p14:xfrm>
                <a:off x="8585072" y="1044371"/>
                <a:ext cx="237240" cy="5140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8BCBFAE-CFD1-122D-A59D-11377154B26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549072" y="1008371"/>
                  <a:ext cx="308880" cy="58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5C2201-76E9-FEBA-FDE5-DA1278867BD5}"/>
              </a:ext>
            </a:extLst>
          </p:cNvPr>
          <p:cNvGrpSpPr/>
          <p:nvPr/>
        </p:nvGrpSpPr>
        <p:grpSpPr>
          <a:xfrm>
            <a:off x="9355832" y="1311851"/>
            <a:ext cx="1103040" cy="478800"/>
            <a:chOff x="9355832" y="1311851"/>
            <a:chExt cx="1103040" cy="478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CE036D-B482-51F2-5666-97974D6D5A96}"/>
                    </a:ext>
                  </a:extLst>
                </p14:cNvPr>
                <p14:cNvContentPartPr/>
                <p14:nvPr/>
              </p14:nvContentPartPr>
              <p14:xfrm>
                <a:off x="9355832" y="1311851"/>
                <a:ext cx="265680" cy="27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CE036D-B482-51F2-5666-97974D6D5A9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320192" y="1276211"/>
                  <a:ext cx="337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F859B89-0C35-90FC-08EB-0920AE035E4E}"/>
                    </a:ext>
                  </a:extLst>
                </p14:cNvPr>
                <p14:cNvContentPartPr/>
                <p14:nvPr/>
              </p14:nvContentPartPr>
              <p14:xfrm>
                <a:off x="9825992" y="1328411"/>
                <a:ext cx="339120" cy="273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F859B89-0C35-90FC-08EB-0920AE035E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789992" y="1292771"/>
                  <a:ext cx="41076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65B0526-2883-3E26-48B2-827F43919D6B}"/>
                    </a:ext>
                  </a:extLst>
                </p14:cNvPr>
                <p14:cNvContentPartPr/>
                <p14:nvPr/>
              </p14:nvContentPartPr>
              <p14:xfrm>
                <a:off x="9968192" y="1398611"/>
                <a:ext cx="115920" cy="392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65B0526-2883-3E26-48B2-827F43919D6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932552" y="1362971"/>
                  <a:ext cx="18756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FED35D6-2C77-A794-4598-BBB952FD3947}"/>
                    </a:ext>
                  </a:extLst>
                </p14:cNvPr>
                <p14:cNvContentPartPr/>
                <p14:nvPr/>
              </p14:nvContentPartPr>
              <p14:xfrm>
                <a:off x="10255112" y="1444331"/>
                <a:ext cx="203760" cy="297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FED35D6-2C77-A794-4598-BBB952FD394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219112" y="1408331"/>
                  <a:ext cx="275400" cy="36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0CC089-E775-6253-3FAF-86023435E3E3}"/>
              </a:ext>
            </a:extLst>
          </p:cNvPr>
          <p:cNvGrpSpPr/>
          <p:nvPr/>
        </p:nvGrpSpPr>
        <p:grpSpPr>
          <a:xfrm>
            <a:off x="10699352" y="1203131"/>
            <a:ext cx="1037520" cy="402480"/>
            <a:chOff x="10699352" y="1203131"/>
            <a:chExt cx="1037520" cy="402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B0D29B8-27A0-8805-5C2E-D4DF1BBF5E96}"/>
                    </a:ext>
                  </a:extLst>
                </p14:cNvPr>
                <p14:cNvContentPartPr/>
                <p14:nvPr/>
              </p14:nvContentPartPr>
              <p14:xfrm>
                <a:off x="10699352" y="1483211"/>
                <a:ext cx="245520" cy="49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B0D29B8-27A0-8805-5C2E-D4DF1BBF5E9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63712" y="1447571"/>
                  <a:ext cx="317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4635328-3333-2E7E-B333-CF8FDA6BA7CC}"/>
                    </a:ext>
                  </a:extLst>
                </p14:cNvPr>
                <p14:cNvContentPartPr/>
                <p14:nvPr/>
              </p14:nvContentPartPr>
              <p14:xfrm>
                <a:off x="11079872" y="1279091"/>
                <a:ext cx="208800" cy="326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4635328-3333-2E7E-B333-CF8FDA6BA7C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044232" y="1243451"/>
                  <a:ext cx="28044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4BB9491-4A46-F7D9-8B33-0C1B5F7FE6FC}"/>
                    </a:ext>
                  </a:extLst>
                </p14:cNvPr>
                <p14:cNvContentPartPr/>
                <p14:nvPr/>
              </p14:nvContentPartPr>
              <p14:xfrm>
                <a:off x="11051792" y="1210331"/>
                <a:ext cx="157320" cy="20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4BB9491-4A46-F7D9-8B33-0C1B5F7FE6F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016152" y="1174691"/>
                  <a:ext cx="2289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5550F7F-EC0D-3B96-36BE-BBB900CE7618}"/>
                    </a:ext>
                  </a:extLst>
                </p14:cNvPr>
                <p14:cNvContentPartPr/>
                <p14:nvPr/>
              </p14:nvContentPartPr>
              <p14:xfrm>
                <a:off x="11443832" y="1203131"/>
                <a:ext cx="208080" cy="371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5550F7F-EC0D-3B96-36BE-BBB900CE76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407832" y="1167491"/>
                  <a:ext cx="27972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B45B319-45DB-5E28-FCE0-EEB3FBB9AA87}"/>
                    </a:ext>
                  </a:extLst>
                </p14:cNvPr>
                <p14:cNvContentPartPr/>
                <p14:nvPr/>
              </p14:nvContentPartPr>
              <p14:xfrm>
                <a:off x="11476592" y="1325891"/>
                <a:ext cx="260280" cy="42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B45B319-45DB-5E28-FCE0-EEB3FBB9AA8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440952" y="1290251"/>
                  <a:ext cx="331920" cy="11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96FF4A4-5943-4889-0AE7-7EBEDAE3B51D}"/>
                  </a:ext>
                </a:extLst>
              </p14:cNvPr>
              <p14:cNvContentPartPr/>
              <p14:nvPr/>
            </p14:nvContentPartPr>
            <p14:xfrm>
              <a:off x="8233712" y="397811"/>
              <a:ext cx="312480" cy="181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96FF4A4-5943-4889-0AE7-7EBEDAE3B51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25072" y="389171"/>
                <a:ext cx="330120" cy="19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89B1881C-1762-9282-0886-09B2C2E64CAC}"/>
              </a:ext>
            </a:extLst>
          </p:cNvPr>
          <p:cNvGrpSpPr/>
          <p:nvPr/>
        </p:nvGrpSpPr>
        <p:grpSpPr>
          <a:xfrm>
            <a:off x="8942912" y="345971"/>
            <a:ext cx="286200" cy="109800"/>
            <a:chOff x="8942912" y="345971"/>
            <a:chExt cx="286200" cy="10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6D03593-B652-AAC7-4A01-A75663B46448}"/>
                    </a:ext>
                  </a:extLst>
                </p14:cNvPr>
                <p14:cNvContentPartPr/>
                <p14:nvPr/>
              </p14:nvContentPartPr>
              <p14:xfrm>
                <a:off x="8942912" y="345971"/>
                <a:ext cx="214920" cy="44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6D03593-B652-AAC7-4A01-A75663B4644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34272" y="337331"/>
                  <a:ext cx="232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8B67CD4-2F37-1F08-9125-4C9221C21799}"/>
                    </a:ext>
                  </a:extLst>
                </p14:cNvPr>
                <p14:cNvContentPartPr/>
                <p14:nvPr/>
              </p14:nvContentPartPr>
              <p14:xfrm>
                <a:off x="9003392" y="431291"/>
                <a:ext cx="225720" cy="24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8B67CD4-2F37-1F08-9125-4C9221C2179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994752" y="422291"/>
                  <a:ext cx="24336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D2719E-683E-0A14-CF01-9E42DFE326D7}"/>
              </a:ext>
            </a:extLst>
          </p:cNvPr>
          <p:cNvGrpSpPr/>
          <p:nvPr/>
        </p:nvGrpSpPr>
        <p:grpSpPr>
          <a:xfrm>
            <a:off x="9688472" y="288731"/>
            <a:ext cx="1484280" cy="396720"/>
            <a:chOff x="9688472" y="288731"/>
            <a:chExt cx="1484280" cy="39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BA00C5E-3919-5852-542F-DD72EBE64AA5}"/>
                    </a:ext>
                  </a:extLst>
                </p14:cNvPr>
                <p14:cNvContentPartPr/>
                <p14:nvPr/>
              </p14:nvContentPartPr>
              <p14:xfrm>
                <a:off x="9688472" y="333371"/>
                <a:ext cx="320400" cy="352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BA00C5E-3919-5852-542F-DD72EBE64AA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679472" y="324731"/>
                  <a:ext cx="3380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C92F6DB-EDAE-C154-77A9-D68EEB743F82}"/>
                    </a:ext>
                  </a:extLst>
                </p14:cNvPr>
                <p14:cNvContentPartPr/>
                <p14:nvPr/>
              </p14:nvContentPartPr>
              <p14:xfrm>
                <a:off x="10079432" y="314651"/>
                <a:ext cx="178920" cy="367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C92F6DB-EDAE-C154-77A9-D68EEB743F8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070432" y="306011"/>
                  <a:ext cx="19656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10DE3E1-18E3-B0D5-C9E1-904D2404C4B2}"/>
                    </a:ext>
                  </a:extLst>
                </p14:cNvPr>
                <p14:cNvContentPartPr/>
                <p14:nvPr/>
              </p14:nvContentPartPr>
              <p14:xfrm>
                <a:off x="10411352" y="493211"/>
                <a:ext cx="248400" cy="60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10DE3E1-18E3-B0D5-C9E1-904D2404C4B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402712" y="484571"/>
                  <a:ext cx="2660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A702A1F-BE38-0DE5-6505-7FBEC16530D5}"/>
                    </a:ext>
                  </a:extLst>
                </p14:cNvPr>
                <p14:cNvContentPartPr/>
                <p14:nvPr/>
              </p14:nvContentPartPr>
              <p14:xfrm>
                <a:off x="10752992" y="353171"/>
                <a:ext cx="80640" cy="301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A702A1F-BE38-0DE5-6505-7FBEC16530D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743992" y="344171"/>
                  <a:ext cx="982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4E489BB-7104-4628-2268-6F63C83698D7}"/>
                    </a:ext>
                  </a:extLst>
                </p14:cNvPr>
                <p14:cNvContentPartPr/>
                <p14:nvPr/>
              </p14:nvContentPartPr>
              <p14:xfrm>
                <a:off x="10941632" y="288731"/>
                <a:ext cx="231120" cy="263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4E489BB-7104-4628-2268-6F63C83698D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932632" y="280091"/>
                  <a:ext cx="248760" cy="28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9A4D517-BF80-BD4E-3A91-36077715AC2C}"/>
                  </a:ext>
                </a:extLst>
              </p14:cNvPr>
              <p14:cNvContentPartPr/>
              <p14:nvPr/>
            </p14:nvContentPartPr>
            <p14:xfrm>
              <a:off x="11443112" y="249131"/>
              <a:ext cx="336960" cy="2988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9A4D517-BF80-BD4E-3A91-36077715AC2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434472" y="240491"/>
                <a:ext cx="354600" cy="31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A24E800C-5F0E-54C6-EEE3-144F46D5704C}"/>
              </a:ext>
            </a:extLst>
          </p:cNvPr>
          <p:cNvGrpSpPr/>
          <p:nvPr/>
        </p:nvGrpSpPr>
        <p:grpSpPr>
          <a:xfrm>
            <a:off x="7453952" y="1752851"/>
            <a:ext cx="713520" cy="379080"/>
            <a:chOff x="7453952" y="1752851"/>
            <a:chExt cx="713520" cy="37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DB8A169-244C-3CB1-F14F-390875176A79}"/>
                    </a:ext>
                  </a:extLst>
                </p14:cNvPr>
                <p14:cNvContentPartPr/>
                <p14:nvPr/>
              </p14:nvContentPartPr>
              <p14:xfrm>
                <a:off x="7453952" y="1752851"/>
                <a:ext cx="374400" cy="379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DB8A169-244C-3CB1-F14F-390875176A7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44952" y="1743851"/>
                  <a:ext cx="3920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CC9AA41-016A-7BF3-6C97-515E56FFBF2B}"/>
                    </a:ext>
                  </a:extLst>
                </p14:cNvPr>
                <p14:cNvContentPartPr/>
                <p14:nvPr/>
              </p14:nvContentPartPr>
              <p14:xfrm>
                <a:off x="7519112" y="1916291"/>
                <a:ext cx="187200" cy="48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CC9AA41-016A-7BF3-6C97-515E56FFBF2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510472" y="1907291"/>
                  <a:ext cx="2048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9039536-A2CD-CD41-A1DF-F8D840269728}"/>
                    </a:ext>
                  </a:extLst>
                </p14:cNvPr>
                <p14:cNvContentPartPr/>
                <p14:nvPr/>
              </p14:nvContentPartPr>
              <p14:xfrm>
                <a:off x="8038952" y="1908731"/>
                <a:ext cx="128520" cy="53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9039536-A2CD-CD41-A1DF-F8D84026972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30312" y="1899731"/>
                  <a:ext cx="146160" cy="7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BEAE674-E0CE-D979-F20C-01D322B5164A}"/>
                  </a:ext>
                </a:extLst>
              </p14:cNvPr>
              <p14:cNvContentPartPr/>
              <p14:nvPr/>
            </p14:nvContentPartPr>
            <p14:xfrm>
              <a:off x="8429552" y="1792811"/>
              <a:ext cx="227880" cy="2955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BEAE674-E0CE-D979-F20C-01D322B5164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420552" y="1783811"/>
                <a:ext cx="245520" cy="31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1C7C481F-7B44-F9DD-8E41-E33C8A73E40F}"/>
              </a:ext>
            </a:extLst>
          </p:cNvPr>
          <p:cNvGrpSpPr/>
          <p:nvPr/>
        </p:nvGrpSpPr>
        <p:grpSpPr>
          <a:xfrm>
            <a:off x="9220832" y="1941131"/>
            <a:ext cx="310680" cy="150120"/>
            <a:chOff x="9220832" y="1941131"/>
            <a:chExt cx="310680" cy="15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830B688-6A99-DB92-ACBD-9F7671C528E8}"/>
                    </a:ext>
                  </a:extLst>
                </p14:cNvPr>
                <p14:cNvContentPartPr/>
                <p14:nvPr/>
              </p14:nvContentPartPr>
              <p14:xfrm>
                <a:off x="9248912" y="1941131"/>
                <a:ext cx="219240" cy="356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830B688-6A99-DB92-ACBD-9F7671C528E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240272" y="1932491"/>
                  <a:ext cx="236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2CAF242-AA1F-3871-D02D-57AF5AEA5A51}"/>
                    </a:ext>
                  </a:extLst>
                </p14:cNvPr>
                <p14:cNvContentPartPr/>
                <p14:nvPr/>
              </p14:nvContentPartPr>
              <p14:xfrm>
                <a:off x="9220832" y="2034371"/>
                <a:ext cx="310680" cy="56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2CAF242-AA1F-3871-D02D-57AF5AEA5A5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211832" y="2025731"/>
                  <a:ext cx="328320" cy="7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9D8B470-FE27-16F4-554C-B3A61CB03ECB}"/>
                  </a:ext>
                </a:extLst>
              </p14:cNvPr>
              <p14:cNvContentPartPr/>
              <p14:nvPr/>
            </p14:nvContentPartPr>
            <p14:xfrm>
              <a:off x="9229112" y="1120691"/>
              <a:ext cx="154080" cy="385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9D8B470-FE27-16F4-554C-B3A61CB03ECB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20472" y="1111691"/>
                <a:ext cx="17172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83D25F2-6007-11C6-B5E4-389B43829CA4}"/>
                  </a:ext>
                </a:extLst>
              </p14:cNvPr>
              <p14:cNvContentPartPr/>
              <p14:nvPr/>
            </p14:nvContentPartPr>
            <p14:xfrm>
              <a:off x="9829592" y="1837451"/>
              <a:ext cx="210240" cy="398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83D25F2-6007-11C6-B5E4-389B43829CA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820592" y="1828811"/>
                <a:ext cx="227880" cy="41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4AA68939-B57A-6F7F-05BA-73A30660363B}"/>
              </a:ext>
            </a:extLst>
          </p:cNvPr>
          <p:cNvGrpSpPr/>
          <p:nvPr/>
        </p:nvGrpSpPr>
        <p:grpSpPr>
          <a:xfrm>
            <a:off x="10377872" y="1845371"/>
            <a:ext cx="1363680" cy="450720"/>
            <a:chOff x="10377872" y="1845371"/>
            <a:chExt cx="136368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797E624-8126-5833-A6BD-F340AD994E2D}"/>
                    </a:ext>
                  </a:extLst>
                </p14:cNvPr>
                <p14:cNvContentPartPr/>
                <p14:nvPr/>
              </p14:nvContentPartPr>
              <p14:xfrm>
                <a:off x="10377872" y="1975691"/>
                <a:ext cx="260640" cy="3204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797E624-8126-5833-A6BD-F340AD994E2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368872" y="1967051"/>
                  <a:ext cx="27828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E9770E8-D13E-2C90-EA6A-F81F45829C40}"/>
                    </a:ext>
                  </a:extLst>
                </p14:cNvPr>
                <p14:cNvContentPartPr/>
                <p14:nvPr/>
              </p14:nvContentPartPr>
              <p14:xfrm>
                <a:off x="10771712" y="1976771"/>
                <a:ext cx="255960" cy="17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E9770E8-D13E-2C90-EA6A-F81F45829C4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762712" y="1968131"/>
                  <a:ext cx="273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8207CB16-3F81-E0CE-E973-B6082F846DD9}"/>
                    </a:ext>
                  </a:extLst>
                </p14:cNvPr>
                <p14:cNvContentPartPr/>
                <p14:nvPr/>
              </p14:nvContentPartPr>
              <p14:xfrm>
                <a:off x="11144312" y="1845371"/>
                <a:ext cx="244080" cy="3574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8207CB16-3F81-E0CE-E973-B6082F846DD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35312" y="1836731"/>
                  <a:ext cx="261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82AD62B-F925-5DD3-132B-92A76490C77B}"/>
                    </a:ext>
                  </a:extLst>
                </p14:cNvPr>
                <p14:cNvContentPartPr/>
                <p14:nvPr/>
              </p14:nvContentPartPr>
              <p14:xfrm>
                <a:off x="11427992" y="1875611"/>
                <a:ext cx="313560" cy="190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82AD62B-F925-5DD3-132B-92A76490C77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419352" y="1866611"/>
                  <a:ext cx="33120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7FD9A1F-619B-A577-777C-A9BA5C802532}"/>
                  </a:ext>
                </a:extLst>
              </p14:cNvPr>
              <p14:cNvContentPartPr/>
              <p14:nvPr/>
            </p14:nvContentPartPr>
            <p14:xfrm>
              <a:off x="9208592" y="4439891"/>
              <a:ext cx="223920" cy="40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7FD9A1F-619B-A577-777C-A9BA5C802532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199592" y="4430891"/>
                <a:ext cx="24156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DC558C7-5646-4B89-6883-BB757DA58A85}"/>
                  </a:ext>
                </a:extLst>
              </p14:cNvPr>
              <p14:cNvContentPartPr/>
              <p14:nvPr/>
            </p14:nvContentPartPr>
            <p14:xfrm>
              <a:off x="3038192" y="4785131"/>
              <a:ext cx="1539000" cy="1054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DC558C7-5646-4B89-6883-BB757DA58A8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029552" y="4776491"/>
                <a:ext cx="1556640" cy="12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DA08002-5A2D-0726-A8F1-00FD7644F9F9}"/>
              </a:ext>
            </a:extLst>
          </p:cNvPr>
          <p:cNvGrpSpPr/>
          <p:nvPr/>
        </p:nvGrpSpPr>
        <p:grpSpPr>
          <a:xfrm>
            <a:off x="10259792" y="5897171"/>
            <a:ext cx="814320" cy="172800"/>
            <a:chOff x="10259792" y="5897171"/>
            <a:chExt cx="814320" cy="17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60AFF08E-0A18-6EA9-696A-F98363070BAF}"/>
                    </a:ext>
                  </a:extLst>
                </p14:cNvPr>
                <p14:cNvContentPartPr/>
                <p14:nvPr/>
              </p14:nvContentPartPr>
              <p14:xfrm>
                <a:off x="10259792" y="6013451"/>
                <a:ext cx="226440" cy="565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60AFF08E-0A18-6EA9-696A-F98363070BA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250792" y="6004451"/>
                  <a:ext cx="2440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8177097-A2BF-A02E-987D-56181295C212}"/>
                    </a:ext>
                  </a:extLst>
                </p14:cNvPr>
                <p14:cNvContentPartPr/>
                <p14:nvPr/>
              </p14:nvContentPartPr>
              <p14:xfrm>
                <a:off x="10803392" y="5897171"/>
                <a:ext cx="270720" cy="626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8177097-A2BF-A02E-987D-56181295C21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794392" y="5888531"/>
                  <a:ext cx="28836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F910A198-902A-AD9F-4B3A-7C4F64EC3529}"/>
                  </a:ext>
                </a:extLst>
              </p14:cNvPr>
              <p14:cNvContentPartPr/>
              <p14:nvPr/>
            </p14:nvContentPartPr>
            <p14:xfrm>
              <a:off x="5625512" y="3149651"/>
              <a:ext cx="495720" cy="90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F910A198-902A-AD9F-4B3A-7C4F64EC352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616512" y="3141011"/>
                <a:ext cx="51336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6BE10DF-E030-387A-A471-FB7AE74F05B6}"/>
                  </a:ext>
                </a:extLst>
              </p14:cNvPr>
              <p14:cNvContentPartPr/>
              <p14:nvPr/>
            </p14:nvContentPartPr>
            <p14:xfrm>
              <a:off x="2456432" y="3138491"/>
              <a:ext cx="372600" cy="82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6BE10DF-E030-387A-A471-FB7AE74F05B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447432" y="3129851"/>
                <a:ext cx="390240" cy="2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77C8F4D-A032-97DD-0F9F-C3CA6B368212}"/>
              </a:ext>
            </a:extLst>
          </p:cNvPr>
          <p:cNvGrpSpPr/>
          <p:nvPr/>
        </p:nvGrpSpPr>
        <p:grpSpPr>
          <a:xfrm>
            <a:off x="1710512" y="3341531"/>
            <a:ext cx="1522080" cy="1038600"/>
            <a:chOff x="1710512" y="3341531"/>
            <a:chExt cx="1522080" cy="103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70B8537-66CC-C625-E22B-7A1F6556B80B}"/>
                    </a:ext>
                  </a:extLst>
                </p14:cNvPr>
                <p14:cNvContentPartPr/>
                <p14:nvPr/>
              </p14:nvContentPartPr>
              <p14:xfrm>
                <a:off x="1710512" y="3341531"/>
                <a:ext cx="1522080" cy="10386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70B8537-66CC-C625-E22B-7A1F6556B80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701512" y="3332531"/>
                  <a:ext cx="1539720" cy="10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902E28AE-5E66-1012-FEB1-E97A61E7BDEB}"/>
                    </a:ext>
                  </a:extLst>
                </p14:cNvPr>
                <p14:cNvContentPartPr/>
                <p14:nvPr/>
              </p14:nvContentPartPr>
              <p14:xfrm>
                <a:off x="3226832" y="3737891"/>
                <a:ext cx="5760" cy="64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902E28AE-5E66-1012-FEB1-E97A61E7BDE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17832" y="3728891"/>
                  <a:ext cx="2340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BA76274-43E8-2BA8-6C14-8BE7B5EBD70D}"/>
              </a:ext>
            </a:extLst>
          </p:cNvPr>
          <p:cNvGrpSpPr/>
          <p:nvPr/>
        </p:nvGrpSpPr>
        <p:grpSpPr>
          <a:xfrm>
            <a:off x="1892672" y="4749491"/>
            <a:ext cx="2212560" cy="1044000"/>
            <a:chOff x="1892672" y="4749491"/>
            <a:chExt cx="2212560" cy="104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E1B9796-8508-15EC-C5D8-B06F600734B1}"/>
                    </a:ext>
                  </a:extLst>
                </p14:cNvPr>
                <p14:cNvContentPartPr/>
                <p14:nvPr/>
              </p14:nvContentPartPr>
              <p14:xfrm>
                <a:off x="1892672" y="4749491"/>
                <a:ext cx="1115640" cy="10440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E1B9796-8508-15EC-C5D8-B06F600734B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884032" y="4740851"/>
                  <a:ext cx="1133280" cy="10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246FD11-8258-CC2D-0505-A2DF0F64EF56}"/>
                    </a:ext>
                  </a:extLst>
                </p14:cNvPr>
                <p14:cNvContentPartPr/>
                <p14:nvPr/>
              </p14:nvContentPartPr>
              <p14:xfrm>
                <a:off x="2875832" y="5105531"/>
                <a:ext cx="360" cy="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246FD11-8258-CC2D-0505-A2DF0F64EF5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867192" y="509689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9FF75806-89BE-4D31-FC1F-5AF35936A251}"/>
                    </a:ext>
                  </a:extLst>
                </p14:cNvPr>
                <p14:cNvContentPartPr/>
                <p14:nvPr/>
              </p14:nvContentPartPr>
              <p14:xfrm>
                <a:off x="3221432" y="5271851"/>
                <a:ext cx="253440" cy="266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9FF75806-89BE-4D31-FC1F-5AF35936A25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12432" y="5263211"/>
                  <a:ext cx="271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01E3E36E-BC4A-88B8-2A98-E5373B74C02D}"/>
                    </a:ext>
                  </a:extLst>
                </p14:cNvPr>
                <p14:cNvContentPartPr/>
                <p14:nvPr/>
              </p14:nvContentPartPr>
              <p14:xfrm>
                <a:off x="3280112" y="5400731"/>
                <a:ext cx="297720" cy="302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01E3E36E-BC4A-88B8-2A98-E5373B74C02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271472" y="5391731"/>
                  <a:ext cx="3153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D187C5B-5533-A600-18A1-CC56C2178CFD}"/>
                    </a:ext>
                  </a:extLst>
                </p14:cNvPr>
                <p14:cNvContentPartPr/>
                <p14:nvPr/>
              </p14:nvContentPartPr>
              <p14:xfrm>
                <a:off x="3743432" y="5308211"/>
                <a:ext cx="361800" cy="2347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D187C5B-5533-A600-18A1-CC56C2178CF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734432" y="5299211"/>
                  <a:ext cx="379440" cy="252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4030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6B0A9-6093-1E6E-9E3F-22EBE31D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47307"/>
            <a:ext cx="8596668" cy="1320800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0516-B66E-DFB8-D19A-3DCA7D26E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aseline="-25000" dirty="0"/>
              <a:t>1.String s =“4.3756”;</a:t>
            </a:r>
          </a:p>
          <a:p>
            <a:r>
              <a:rPr lang="en-US" sz="2800" baseline="-25000" dirty="0"/>
              <a:t>Int n =</a:t>
            </a:r>
            <a:r>
              <a:rPr lang="en-US" sz="2800" baseline="-25000" dirty="0" err="1"/>
              <a:t>s.indexOf</a:t>
            </a:r>
            <a:r>
              <a:rPr lang="en-US" sz="2800" baseline="-25000" dirty="0"/>
              <a:t>(‘.’);</a:t>
            </a:r>
          </a:p>
          <a:p>
            <a:r>
              <a:rPr lang="en-US" sz="2800" baseline="-25000" dirty="0"/>
              <a:t>2.State the value of n and </a:t>
            </a:r>
            <a:r>
              <a:rPr lang="en-US" sz="2800" baseline="-25000" dirty="0" err="1"/>
              <a:t>ch</a:t>
            </a:r>
            <a:r>
              <a:rPr lang="en-US" sz="2800" baseline="-25000" dirty="0"/>
              <a:t> </a:t>
            </a:r>
            <a:br>
              <a:rPr lang="en-US" sz="2800" baseline="-25000" dirty="0"/>
            </a:br>
            <a:r>
              <a:rPr lang="en-US" sz="2800" baseline="-25000" dirty="0"/>
              <a:t>char </a:t>
            </a:r>
            <a:r>
              <a:rPr lang="en-US" sz="2800" baseline="-25000" dirty="0" err="1"/>
              <a:t>ch</a:t>
            </a:r>
            <a:r>
              <a:rPr lang="en-US" sz="2800" baseline="-25000" dirty="0"/>
              <a:t> =‘A’;</a:t>
            </a:r>
          </a:p>
          <a:p>
            <a:pPr marL="0" indent="0">
              <a:buNone/>
            </a:pPr>
            <a:r>
              <a:rPr lang="en-US" sz="2800" baseline="-25000" dirty="0"/>
              <a:t>     int n=c+1;</a:t>
            </a:r>
          </a:p>
          <a:p>
            <a:pPr marL="0" indent="0">
              <a:buNone/>
            </a:pPr>
            <a:r>
              <a:rPr lang="en-US" sz="2800" baseline="-25000" dirty="0"/>
              <a:t>     char </a:t>
            </a:r>
            <a:r>
              <a:rPr lang="en-US" sz="2800" baseline="-25000" dirty="0" err="1"/>
              <a:t>ch</a:t>
            </a:r>
            <a:r>
              <a:rPr lang="en-US" sz="2800" baseline="-25000" dirty="0"/>
              <a:t>=(char) n;</a:t>
            </a:r>
          </a:p>
          <a:p>
            <a:r>
              <a:rPr lang="en-US" sz="2800" baseline="-25000" dirty="0"/>
              <a:t>3. String s=“</a:t>
            </a:r>
            <a:r>
              <a:rPr lang="en-US" sz="2800" baseline="-25000" dirty="0" err="1"/>
              <a:t>malayalam</a:t>
            </a:r>
            <a:r>
              <a:rPr lang="en-US" sz="2800" baseline="-25000" dirty="0"/>
              <a:t>”;</a:t>
            </a:r>
          </a:p>
          <a:p>
            <a:pPr marL="0" indent="0">
              <a:buNone/>
            </a:pPr>
            <a:r>
              <a:rPr lang="en-US" sz="2800" baseline="-25000" dirty="0"/>
              <a:t>      </a:t>
            </a:r>
            <a:r>
              <a:rPr lang="en-US" sz="2800" baseline="-25000" dirty="0" err="1"/>
              <a:t>Sopln</a:t>
            </a:r>
            <a:r>
              <a:rPr lang="en-US" sz="2800" baseline="-25000" dirty="0"/>
              <a:t>(</a:t>
            </a:r>
            <a:r>
              <a:rPr lang="en-US" sz="2800" baseline="-25000" dirty="0" err="1"/>
              <a:t>s.indexOf</a:t>
            </a:r>
            <a:r>
              <a:rPr lang="en-US" sz="2800" baseline="-25000" dirty="0"/>
              <a:t>(‘m));</a:t>
            </a:r>
          </a:p>
          <a:p>
            <a:pPr marL="0" indent="0">
              <a:buNone/>
            </a:pPr>
            <a:r>
              <a:rPr lang="en-US" sz="2800" baseline="-25000" dirty="0"/>
              <a:t>      </a:t>
            </a:r>
            <a:r>
              <a:rPr lang="en-US" sz="2800" baseline="-25000" dirty="0" err="1"/>
              <a:t>Sopln</a:t>
            </a:r>
            <a:r>
              <a:rPr lang="en-US" sz="2800" baseline="-25000" dirty="0"/>
              <a:t>(</a:t>
            </a:r>
            <a:r>
              <a:rPr lang="en-US" sz="2800" baseline="-25000" dirty="0" err="1"/>
              <a:t>s.lastindexOf</a:t>
            </a:r>
            <a:r>
              <a:rPr lang="en-US" sz="2800" baseline="-25000" dirty="0"/>
              <a:t>(‘m’);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1360E6-3D3C-6FE7-5EF3-B3AC7A2E57DC}"/>
                  </a:ext>
                </a:extLst>
              </p14:cNvPr>
              <p14:cNvContentPartPr/>
              <p14:nvPr/>
            </p14:nvContentPartPr>
            <p14:xfrm>
              <a:off x="2298392" y="2065691"/>
              <a:ext cx="194760" cy="158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1360E6-3D3C-6FE7-5EF3-B3AC7A2E57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9752" y="2056691"/>
                <a:ext cx="21240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6A0DC2E-8977-E80F-154C-9A289A44DAF0}"/>
                  </a:ext>
                </a:extLst>
              </p14:cNvPr>
              <p14:cNvContentPartPr/>
              <p14:nvPr/>
            </p14:nvContentPartPr>
            <p14:xfrm>
              <a:off x="2685032" y="1999451"/>
              <a:ext cx="114480" cy="134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6A0DC2E-8977-E80F-154C-9A289A44DA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6392" y="1990451"/>
                <a:ext cx="1321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AB619B3-40C5-F9BC-94D4-DEB37E09E341}"/>
                  </a:ext>
                </a:extLst>
              </p14:cNvPr>
              <p14:cNvContentPartPr/>
              <p14:nvPr/>
            </p14:nvContentPartPr>
            <p14:xfrm>
              <a:off x="3676112" y="2702891"/>
              <a:ext cx="17640" cy="276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AB619B3-40C5-F9BC-94D4-DEB37E09E3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67112" y="2693891"/>
                <a:ext cx="352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C86A94D-3759-BCB2-7372-DD95E01209A5}"/>
                  </a:ext>
                </a:extLst>
              </p14:cNvPr>
              <p14:cNvContentPartPr/>
              <p14:nvPr/>
            </p14:nvContentPartPr>
            <p14:xfrm>
              <a:off x="1829312" y="4100051"/>
              <a:ext cx="102600" cy="25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86A94D-3759-BCB2-7372-DD95E01209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0672" y="4091411"/>
                <a:ext cx="12024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63C6587-A48A-0693-A10F-C9F4A6D18A8C}"/>
                  </a:ext>
                </a:extLst>
              </p14:cNvPr>
              <p14:cNvContentPartPr/>
              <p14:nvPr/>
            </p14:nvContentPartPr>
            <p14:xfrm>
              <a:off x="1796192" y="3445211"/>
              <a:ext cx="73440" cy="189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63C6587-A48A-0693-A10F-C9F4A6D18A8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87552" y="3436211"/>
                <a:ext cx="91080" cy="20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C6145B2E-E447-DF40-58FC-8CF49FC37EEE}"/>
              </a:ext>
            </a:extLst>
          </p:cNvPr>
          <p:cNvGrpSpPr/>
          <p:nvPr/>
        </p:nvGrpSpPr>
        <p:grpSpPr>
          <a:xfrm>
            <a:off x="4401872" y="3676691"/>
            <a:ext cx="1352880" cy="276120"/>
            <a:chOff x="4401872" y="3676691"/>
            <a:chExt cx="1352880" cy="2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8C4FE4E-FA16-F709-DD34-00EFD4EE2A24}"/>
                    </a:ext>
                  </a:extLst>
                </p14:cNvPr>
                <p14:cNvContentPartPr/>
                <p14:nvPr/>
              </p14:nvContentPartPr>
              <p14:xfrm>
                <a:off x="4401872" y="3689651"/>
                <a:ext cx="198720" cy="263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8C4FE4E-FA16-F709-DD34-00EFD4EE2A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92872" y="3680651"/>
                  <a:ext cx="2163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F3A6A74-BE26-63D1-77B0-C13FD4F46400}"/>
                    </a:ext>
                  </a:extLst>
                </p14:cNvPr>
                <p14:cNvContentPartPr/>
                <p14:nvPr/>
              </p14:nvContentPartPr>
              <p14:xfrm>
                <a:off x="4567112" y="3746891"/>
                <a:ext cx="207720" cy="193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F3A6A74-BE26-63D1-77B0-C13FD4F4640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58472" y="3737891"/>
                  <a:ext cx="2253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4BBFA55-F1A4-C700-1C87-9F45A9DAC9D1}"/>
                    </a:ext>
                  </a:extLst>
                </p14:cNvPr>
                <p14:cNvContentPartPr/>
                <p14:nvPr/>
              </p14:nvContentPartPr>
              <p14:xfrm>
                <a:off x="4534352" y="3676691"/>
                <a:ext cx="183600" cy="60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4BBFA55-F1A4-C700-1C87-9F45A9DAC9D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25712" y="3668051"/>
                  <a:ext cx="201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65086F6-2E73-A4E1-04AA-FCA160E7FEA7}"/>
                    </a:ext>
                  </a:extLst>
                </p14:cNvPr>
                <p14:cNvContentPartPr/>
                <p14:nvPr/>
              </p14:nvContentPartPr>
              <p14:xfrm>
                <a:off x="4991192" y="3761291"/>
                <a:ext cx="74160" cy="185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65086F6-2E73-A4E1-04AA-FCA160E7FE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82552" y="3752291"/>
                  <a:ext cx="918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2284BF0-230A-CDC0-9AEA-9A96E3A07B51}"/>
                    </a:ext>
                  </a:extLst>
                </p14:cNvPr>
                <p14:cNvContentPartPr/>
                <p14:nvPr/>
              </p14:nvContentPartPr>
              <p14:xfrm>
                <a:off x="4881032" y="3827891"/>
                <a:ext cx="285120" cy="45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2284BF0-230A-CDC0-9AEA-9A96E3A07B5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872032" y="3819251"/>
                  <a:ext cx="3027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D752EF5-24C4-266A-C7D5-AF6C14802C32}"/>
                    </a:ext>
                  </a:extLst>
                </p14:cNvPr>
                <p14:cNvContentPartPr/>
                <p14:nvPr/>
              </p14:nvContentPartPr>
              <p14:xfrm>
                <a:off x="5265512" y="3697571"/>
                <a:ext cx="46800" cy="229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D752EF5-24C4-266A-C7D5-AF6C14802C3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56872" y="3688931"/>
                  <a:ext cx="644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CA4C736-613D-DF32-5E46-DC75F8890740}"/>
                    </a:ext>
                  </a:extLst>
                </p14:cNvPr>
                <p14:cNvContentPartPr/>
                <p14:nvPr/>
              </p14:nvContentPartPr>
              <p14:xfrm>
                <a:off x="5458472" y="3698651"/>
                <a:ext cx="248040" cy="460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CA4C736-613D-DF32-5E46-DC75F889074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49832" y="3690011"/>
                  <a:ext cx="2656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03D087B-3BA7-1396-20A7-B6DD2E708013}"/>
                    </a:ext>
                  </a:extLst>
                </p14:cNvPr>
                <p14:cNvContentPartPr/>
                <p14:nvPr/>
              </p14:nvContentPartPr>
              <p14:xfrm>
                <a:off x="5558192" y="3771371"/>
                <a:ext cx="196560" cy="42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03D087B-3BA7-1396-20A7-B6DD2E70801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49552" y="3762731"/>
                  <a:ext cx="21420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27F245-6A84-2E3E-640D-8759E76F3410}"/>
              </a:ext>
            </a:extLst>
          </p:cNvPr>
          <p:cNvGrpSpPr/>
          <p:nvPr/>
        </p:nvGrpSpPr>
        <p:grpSpPr>
          <a:xfrm>
            <a:off x="6063632" y="3562931"/>
            <a:ext cx="596520" cy="271800"/>
            <a:chOff x="6063632" y="3562931"/>
            <a:chExt cx="596520" cy="27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11AD5DE-4DF6-B4FF-D694-1A9BD0DEA80C}"/>
                    </a:ext>
                  </a:extLst>
                </p14:cNvPr>
                <p14:cNvContentPartPr/>
                <p14:nvPr/>
              </p14:nvContentPartPr>
              <p14:xfrm>
                <a:off x="6063632" y="3571571"/>
                <a:ext cx="220320" cy="263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11AD5DE-4DF6-B4FF-D694-1A9BD0DEA80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54632" y="3562571"/>
                  <a:ext cx="2379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2E3DCD1-8E6D-1035-050E-094E919C9628}"/>
                    </a:ext>
                  </a:extLst>
                </p14:cNvPr>
                <p14:cNvContentPartPr/>
                <p14:nvPr/>
              </p14:nvContentPartPr>
              <p14:xfrm>
                <a:off x="6397712" y="3562931"/>
                <a:ext cx="262440" cy="252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2E3DCD1-8E6D-1035-050E-094E919C962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88712" y="3554291"/>
                  <a:ext cx="280080" cy="26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E9CDC9-389A-02EA-683A-146AB05C10D6}"/>
              </a:ext>
            </a:extLst>
          </p:cNvPr>
          <p:cNvGrpSpPr/>
          <p:nvPr/>
        </p:nvGrpSpPr>
        <p:grpSpPr>
          <a:xfrm>
            <a:off x="1810232" y="3706211"/>
            <a:ext cx="1373400" cy="832680"/>
            <a:chOff x="1810232" y="3706211"/>
            <a:chExt cx="1373400" cy="83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5023DCB-1B79-DDF1-78CF-29C73215815B}"/>
                    </a:ext>
                  </a:extLst>
                </p14:cNvPr>
                <p14:cNvContentPartPr/>
                <p14:nvPr/>
              </p14:nvContentPartPr>
              <p14:xfrm>
                <a:off x="2899952" y="3806291"/>
                <a:ext cx="28080" cy="276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5023DCB-1B79-DDF1-78CF-29C73215815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91312" y="3797651"/>
                  <a:ext cx="457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6BCB677-C7BF-189C-0003-7DD684141519}"/>
                    </a:ext>
                  </a:extLst>
                </p14:cNvPr>
                <p14:cNvContentPartPr/>
                <p14:nvPr/>
              </p14:nvContentPartPr>
              <p14:xfrm>
                <a:off x="2939192" y="3706211"/>
                <a:ext cx="244440" cy="305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6BCB677-C7BF-189C-0003-7DD68414151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30192" y="3697211"/>
                  <a:ext cx="26208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966F243-3E50-4DF1-2583-6A7B519DB533}"/>
                    </a:ext>
                  </a:extLst>
                </p14:cNvPr>
                <p14:cNvContentPartPr/>
                <p14:nvPr/>
              </p14:nvContentPartPr>
              <p14:xfrm>
                <a:off x="1810232" y="3869291"/>
                <a:ext cx="215280" cy="319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966F243-3E50-4DF1-2583-6A7B519DB53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01592" y="3860291"/>
                  <a:ext cx="2329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79638EF-BDCD-260C-877E-D23D89E640E5}"/>
                    </a:ext>
                  </a:extLst>
                </p14:cNvPr>
                <p14:cNvContentPartPr/>
                <p14:nvPr/>
              </p14:nvContentPartPr>
              <p14:xfrm>
                <a:off x="2221352" y="3879011"/>
                <a:ext cx="9360" cy="117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79638EF-BDCD-260C-877E-D23D89E640E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212352" y="3870371"/>
                  <a:ext cx="27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5196424-4189-297E-5885-92A963AC8E81}"/>
                    </a:ext>
                  </a:extLst>
                </p14:cNvPr>
                <p14:cNvContentPartPr/>
                <p14:nvPr/>
              </p14:nvContentPartPr>
              <p14:xfrm>
                <a:off x="2134952" y="4501811"/>
                <a:ext cx="409320" cy="37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5196424-4189-297E-5885-92A963AC8E8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26312" y="4493171"/>
                  <a:ext cx="4269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1AC8D60-B8BD-B719-CE9F-2BCDD117162B}"/>
                    </a:ext>
                  </a:extLst>
                </p14:cNvPr>
                <p14:cNvContentPartPr/>
                <p14:nvPr/>
              </p14:nvContentPartPr>
              <p14:xfrm>
                <a:off x="2670632" y="4165211"/>
                <a:ext cx="322560" cy="343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1AC8D60-B8BD-B719-CE9F-2BCDD117162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661632" y="4156571"/>
                  <a:ext cx="3402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C5A5578-A1B7-CA3E-CB0F-84EB9B85F56A}"/>
                    </a:ext>
                  </a:extLst>
                </p14:cNvPr>
                <p14:cNvContentPartPr/>
                <p14:nvPr/>
              </p14:nvContentPartPr>
              <p14:xfrm>
                <a:off x="2498912" y="3953171"/>
                <a:ext cx="205200" cy="271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C5A5578-A1B7-CA3E-CB0F-84EB9B85F56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490272" y="3944531"/>
                  <a:ext cx="2228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C20BDFF-0650-4791-9A13-2110D48D3CD5}"/>
                    </a:ext>
                  </a:extLst>
                </p14:cNvPr>
                <p14:cNvContentPartPr/>
                <p14:nvPr/>
              </p14:nvContentPartPr>
              <p14:xfrm>
                <a:off x="2425832" y="4107611"/>
                <a:ext cx="206280" cy="161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C20BDFF-0650-4791-9A13-2110D48D3CD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16832" y="4098611"/>
                  <a:ext cx="22392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AD0B9E-F37A-06E9-3DF0-6CFDF9463A6B}"/>
              </a:ext>
            </a:extLst>
          </p:cNvPr>
          <p:cNvGrpSpPr/>
          <p:nvPr/>
        </p:nvGrpSpPr>
        <p:grpSpPr>
          <a:xfrm>
            <a:off x="4786712" y="4256651"/>
            <a:ext cx="581400" cy="358920"/>
            <a:chOff x="4786712" y="4256651"/>
            <a:chExt cx="581400" cy="3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FD49379-AE97-62DE-2E9E-200747D9FB9F}"/>
                    </a:ext>
                  </a:extLst>
                </p14:cNvPr>
                <p14:cNvContentPartPr/>
                <p14:nvPr/>
              </p14:nvContentPartPr>
              <p14:xfrm>
                <a:off x="4786712" y="4264571"/>
                <a:ext cx="266400" cy="351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FD49379-AE97-62DE-2E9E-200747D9FB9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777712" y="4255571"/>
                  <a:ext cx="28404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39F03E4-9392-7FED-C6AB-24F7A45329D0}"/>
                    </a:ext>
                  </a:extLst>
                </p14:cNvPr>
                <p14:cNvContentPartPr/>
                <p14:nvPr/>
              </p14:nvContentPartPr>
              <p14:xfrm>
                <a:off x="5151392" y="4256651"/>
                <a:ext cx="216720" cy="314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39F03E4-9392-7FED-C6AB-24F7A45329D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42752" y="4247651"/>
                  <a:ext cx="234360" cy="33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F1B45A7-6476-A9E2-EDBE-7215AF905953}"/>
                  </a:ext>
                </a:extLst>
              </p14:cNvPr>
              <p14:cNvContentPartPr/>
              <p14:nvPr/>
            </p14:nvContentPartPr>
            <p14:xfrm>
              <a:off x="5644232" y="4407131"/>
              <a:ext cx="208800" cy="27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F1B45A7-6476-A9E2-EDBE-7215AF90595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35232" y="4398491"/>
                <a:ext cx="22644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5073E50-7118-8E63-1870-8A4EE6197C6D}"/>
                  </a:ext>
                </a:extLst>
              </p14:cNvPr>
              <p14:cNvContentPartPr/>
              <p14:nvPr/>
            </p14:nvContentPartPr>
            <p14:xfrm>
              <a:off x="6042752" y="4241891"/>
              <a:ext cx="267840" cy="453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5073E50-7118-8E63-1870-8A4EE6197C6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033752" y="4233251"/>
                <a:ext cx="285480" cy="47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9A714810-8375-B3D8-6F9A-967F6A123904}"/>
                  </a:ext>
                </a:extLst>
              </p14:cNvPr>
              <p14:cNvContentPartPr/>
              <p14:nvPr/>
            </p14:nvContentPartPr>
            <p14:xfrm>
              <a:off x="3443912" y="4050011"/>
              <a:ext cx="320040" cy="4906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9A714810-8375-B3D8-6F9A-967F6A12390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435272" y="4041371"/>
                <a:ext cx="33768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B090B33-9151-7F99-1860-E6CE7B09F78A}"/>
                  </a:ext>
                </a:extLst>
              </p14:cNvPr>
              <p14:cNvContentPartPr/>
              <p14:nvPr/>
            </p14:nvContentPartPr>
            <p14:xfrm>
              <a:off x="3775832" y="5064851"/>
              <a:ext cx="277200" cy="2138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B090B33-9151-7F99-1860-E6CE7B09F78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766832" y="5056211"/>
                <a:ext cx="29484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33F8C4-2621-5EF5-3AB3-BC2992C5BAB5}"/>
                  </a:ext>
                </a:extLst>
              </p14:cNvPr>
              <p14:cNvContentPartPr/>
              <p14:nvPr/>
            </p14:nvContentPartPr>
            <p14:xfrm>
              <a:off x="4195232" y="5471291"/>
              <a:ext cx="274320" cy="355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33F8C4-2621-5EF5-3AB3-BC2992C5BAB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186232" y="5462291"/>
                <a:ext cx="291960" cy="37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295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1959-B0FE-E9E4-825E-A60D99A13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C8620-FAE3-A228-18E4-E138BC7FD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4.Write a statement to perform the following task </a:t>
            </a:r>
            <a:br>
              <a:rPr lang="en-US" dirty="0"/>
            </a:br>
            <a:r>
              <a:rPr lang="en-US" dirty="0"/>
              <a:t>a) Find and display the </a:t>
            </a:r>
            <a:r>
              <a:rPr lang="en-US" dirty="0" err="1"/>
              <a:t>postion</a:t>
            </a:r>
            <a:r>
              <a:rPr lang="en-US" dirty="0"/>
              <a:t> of the last space in a string  s</a:t>
            </a:r>
          </a:p>
          <a:p>
            <a:pPr marL="0" indent="0">
              <a:buNone/>
            </a:pPr>
            <a:r>
              <a:rPr lang="en-US" dirty="0"/>
              <a:t>     b)To display the 3</a:t>
            </a:r>
            <a:r>
              <a:rPr lang="en-US" baseline="30000" dirty="0"/>
              <a:t>rd</a:t>
            </a:r>
            <a:r>
              <a:rPr lang="en-US" dirty="0"/>
              <a:t> character from a String K</a:t>
            </a:r>
          </a:p>
          <a:p>
            <a:pPr marL="0" indent="0">
              <a:buNone/>
            </a:pPr>
            <a:r>
              <a:rPr lang="en-US" dirty="0"/>
              <a:t>      c) Extract the second last </a:t>
            </a:r>
            <a:r>
              <a:rPr lang="en-US" dirty="0" err="1"/>
              <a:t>charcter</a:t>
            </a:r>
            <a:r>
              <a:rPr lang="en-US" dirty="0"/>
              <a:t> of a word stored in the variable </a:t>
            </a:r>
            <a:r>
              <a:rPr lang="en-US" b="1" dirty="0"/>
              <a:t>wd</a:t>
            </a:r>
          </a:p>
          <a:p>
            <a:pPr marL="0" indent="0">
              <a:buNone/>
            </a:pPr>
            <a:r>
              <a:rPr lang="en-US" b="1" dirty="0"/>
              <a:t>      </a:t>
            </a:r>
            <a:r>
              <a:rPr lang="en-US" dirty="0"/>
              <a:t>d) Check if  the second character of a string str is in upper case</a:t>
            </a:r>
          </a:p>
          <a:p>
            <a:r>
              <a:rPr lang="en-US" dirty="0"/>
              <a:t>5.What is the value stored in a variable res given below </a:t>
            </a:r>
          </a:p>
          <a:p>
            <a:pPr marL="0" indent="0">
              <a:buNone/>
            </a:pPr>
            <a:r>
              <a:rPr lang="en-US" dirty="0"/>
              <a:t>      double res = </a:t>
            </a:r>
            <a:r>
              <a:rPr lang="en-US" dirty="0" err="1"/>
              <a:t>Math.pow</a:t>
            </a:r>
            <a:r>
              <a:rPr lang="en-US" dirty="0"/>
              <a:t>(“345”.indexOf(‘5’),3);</a:t>
            </a:r>
          </a:p>
          <a:p>
            <a:r>
              <a:rPr lang="en-US" dirty="0"/>
              <a:t>6.”MISSISSIPPI”.indexOf(‘S’) +”MISSISSIPPI”.</a:t>
            </a:r>
            <a:r>
              <a:rPr lang="en-US" dirty="0" err="1"/>
              <a:t>lastIndexOf</a:t>
            </a:r>
            <a:r>
              <a:rPr lang="en-US" dirty="0"/>
              <a:t>(‘I’)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36094F-408B-F7CA-310F-BBA81001C32B}"/>
              </a:ext>
            </a:extLst>
          </p:cNvPr>
          <p:cNvGrpSpPr/>
          <p:nvPr/>
        </p:nvGrpSpPr>
        <p:grpSpPr>
          <a:xfrm>
            <a:off x="2805632" y="1495811"/>
            <a:ext cx="4290480" cy="934560"/>
            <a:chOff x="2805632" y="1495811"/>
            <a:chExt cx="4290480" cy="93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E52C911-FAFE-7B62-119B-190B58E985CF}"/>
                    </a:ext>
                  </a:extLst>
                </p14:cNvPr>
                <p14:cNvContentPartPr/>
                <p14:nvPr/>
              </p14:nvContentPartPr>
              <p14:xfrm>
                <a:off x="2805632" y="1878491"/>
                <a:ext cx="145440" cy="297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E52C911-FAFE-7B62-119B-190B58E985C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96632" y="1869851"/>
                  <a:ext cx="1630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635E23F-7F6C-C74E-6C58-D990D3428C24}"/>
                    </a:ext>
                  </a:extLst>
                </p14:cNvPr>
                <p14:cNvContentPartPr/>
                <p14:nvPr/>
              </p14:nvContentPartPr>
              <p14:xfrm>
                <a:off x="3135032" y="2091611"/>
                <a:ext cx="34200" cy="58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635E23F-7F6C-C74E-6C58-D990D3428C2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126032" y="2082611"/>
                  <a:ext cx="51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03777B1-D7BA-E70B-716A-0FAC12945436}"/>
                    </a:ext>
                  </a:extLst>
                </p14:cNvPr>
                <p14:cNvContentPartPr/>
                <p14:nvPr/>
              </p14:nvContentPartPr>
              <p14:xfrm>
                <a:off x="3272192" y="1760411"/>
                <a:ext cx="452880" cy="465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03777B1-D7BA-E70B-716A-0FAC1294543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63192" y="1751411"/>
                  <a:ext cx="4705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0B37242-11C5-4418-CFE1-6C34ED39788C}"/>
                    </a:ext>
                  </a:extLst>
                </p14:cNvPr>
                <p14:cNvContentPartPr/>
                <p14:nvPr/>
              </p14:nvContentPartPr>
              <p14:xfrm>
                <a:off x="3725792" y="1789211"/>
                <a:ext cx="155880" cy="446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0B37242-11C5-4418-CFE1-6C34ED39788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17152" y="1780211"/>
                  <a:ext cx="17352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D33768B-273F-5F60-251B-0282B6121FF5}"/>
                    </a:ext>
                  </a:extLst>
                </p14:cNvPr>
                <p14:cNvContentPartPr/>
                <p14:nvPr/>
              </p14:nvContentPartPr>
              <p14:xfrm>
                <a:off x="3931352" y="2053091"/>
                <a:ext cx="28080" cy="109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D33768B-273F-5F60-251B-0282B6121F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22352" y="2044451"/>
                  <a:ext cx="45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7846D34-14D0-25C5-B5BA-A6AAF5AC6B44}"/>
                    </a:ext>
                  </a:extLst>
                </p14:cNvPr>
                <p14:cNvContentPartPr/>
                <p14:nvPr/>
              </p14:nvContentPartPr>
              <p14:xfrm>
                <a:off x="3913352" y="1830611"/>
                <a:ext cx="38520" cy="139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7846D34-14D0-25C5-B5BA-A6AAF5AC6B4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904712" y="1821611"/>
                  <a:ext cx="56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844F427-27B1-ADDA-7009-990B87A4EB2B}"/>
                    </a:ext>
                  </a:extLst>
                </p14:cNvPr>
                <p14:cNvContentPartPr/>
                <p14:nvPr/>
              </p14:nvContentPartPr>
              <p14:xfrm>
                <a:off x="4038992" y="1838891"/>
                <a:ext cx="776880" cy="331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844F427-27B1-ADDA-7009-990B87A4EB2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30352" y="1829891"/>
                  <a:ext cx="7945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BD886A0-DD85-607C-7E7F-539535A8A5A6}"/>
                    </a:ext>
                  </a:extLst>
                </p14:cNvPr>
                <p14:cNvContentPartPr/>
                <p14:nvPr/>
              </p14:nvContentPartPr>
              <p14:xfrm>
                <a:off x="4880672" y="1863371"/>
                <a:ext cx="218880" cy="324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BD886A0-DD85-607C-7E7F-539535A8A5A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72032" y="1854371"/>
                  <a:ext cx="2365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5BC3C0B-91EC-94CF-ACDC-A2A692C18D31}"/>
                    </a:ext>
                  </a:extLst>
                </p14:cNvPr>
                <p14:cNvContentPartPr/>
                <p14:nvPr/>
              </p14:nvContentPartPr>
              <p14:xfrm>
                <a:off x="5097032" y="1824131"/>
                <a:ext cx="135000" cy="393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5BC3C0B-91EC-94CF-ACDC-A2A692C18D3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88392" y="1815491"/>
                  <a:ext cx="15264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300284E-5EA0-46C7-F5D0-5CBDC58E97EB}"/>
                    </a:ext>
                  </a:extLst>
                </p14:cNvPr>
                <p14:cNvContentPartPr/>
                <p14:nvPr/>
              </p14:nvContentPartPr>
              <p14:xfrm>
                <a:off x="5102072" y="2034371"/>
                <a:ext cx="218160" cy="77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300284E-5EA0-46C7-F5D0-5CBDC58E97E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93072" y="2025731"/>
                  <a:ext cx="2358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A2D51BD-8FC5-F92E-A18A-0B7ABB44EC8F}"/>
                    </a:ext>
                  </a:extLst>
                </p14:cNvPr>
                <p14:cNvContentPartPr/>
                <p14:nvPr/>
              </p14:nvContentPartPr>
              <p14:xfrm>
                <a:off x="5119712" y="1772291"/>
                <a:ext cx="240120" cy="6580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A2D51BD-8FC5-F92E-A18A-0B7ABB44EC8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11072" y="1763291"/>
                  <a:ext cx="257760" cy="67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89803B1-4F43-1DA2-7AD5-0D57D6F22D34}"/>
                    </a:ext>
                  </a:extLst>
                </p14:cNvPr>
                <p14:cNvContentPartPr/>
                <p14:nvPr/>
              </p14:nvContentPartPr>
              <p14:xfrm>
                <a:off x="5505272" y="1697051"/>
                <a:ext cx="168480" cy="419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89803B1-4F43-1DA2-7AD5-0D57D6F22D3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96632" y="1688051"/>
                  <a:ext cx="18612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8002BA7-6219-FE48-F946-3857A96BEEFE}"/>
                    </a:ext>
                  </a:extLst>
                </p14:cNvPr>
                <p14:cNvContentPartPr/>
                <p14:nvPr/>
              </p14:nvContentPartPr>
              <p14:xfrm>
                <a:off x="5678792" y="1722251"/>
                <a:ext cx="153720" cy="90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8002BA7-6219-FE48-F946-3857A96BEEF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670152" y="1713611"/>
                  <a:ext cx="1713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9A96366-9DE6-AF95-883E-EAA814DC57B8}"/>
                    </a:ext>
                  </a:extLst>
                </p14:cNvPr>
                <p14:cNvContentPartPr/>
                <p14:nvPr/>
              </p14:nvContentPartPr>
              <p14:xfrm>
                <a:off x="6137432" y="1662491"/>
                <a:ext cx="109080" cy="138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9A96366-9DE6-AF95-883E-EAA814DC57B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28792" y="1653851"/>
                  <a:ext cx="126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CDCAD94-82EF-C65F-09E3-3CA1B3400A6B}"/>
                    </a:ext>
                  </a:extLst>
                </p14:cNvPr>
                <p14:cNvContentPartPr/>
                <p14:nvPr/>
              </p14:nvContentPartPr>
              <p14:xfrm>
                <a:off x="6335072" y="1495811"/>
                <a:ext cx="315720" cy="712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CDCAD94-82EF-C65F-09E3-3CA1B3400A6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26432" y="1486811"/>
                  <a:ext cx="333360" cy="73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D84341E-074E-8566-B667-736C58CB649B}"/>
                    </a:ext>
                  </a:extLst>
                </p14:cNvPr>
                <p14:cNvContentPartPr/>
                <p14:nvPr/>
              </p14:nvContentPartPr>
              <p14:xfrm>
                <a:off x="7046072" y="1818011"/>
                <a:ext cx="50040" cy="24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D84341E-074E-8566-B667-736C58CB649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037072" y="1809371"/>
                  <a:ext cx="67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9DA8072-8B3C-2225-D610-45C133FDC76F}"/>
                    </a:ext>
                  </a:extLst>
                </p14:cNvPr>
                <p14:cNvContentPartPr/>
                <p14:nvPr/>
              </p14:nvContentPartPr>
              <p14:xfrm>
                <a:off x="6876872" y="2132651"/>
                <a:ext cx="208440" cy="165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9DA8072-8B3C-2225-D610-45C133FDC76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67872" y="2123651"/>
                  <a:ext cx="2260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4520664-0428-9446-5FC1-8E3E55261C86}"/>
                    </a:ext>
                  </a:extLst>
                </p14:cNvPr>
                <p14:cNvContentPartPr/>
                <p14:nvPr/>
              </p14:nvContentPartPr>
              <p14:xfrm>
                <a:off x="5746472" y="1712891"/>
                <a:ext cx="163800" cy="174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4520664-0428-9446-5FC1-8E3E55261C8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37832" y="1703891"/>
                  <a:ext cx="1814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24B913-2980-6B74-CFC8-29A9209D7810}"/>
              </a:ext>
            </a:extLst>
          </p:cNvPr>
          <p:cNvGrpSpPr/>
          <p:nvPr/>
        </p:nvGrpSpPr>
        <p:grpSpPr>
          <a:xfrm>
            <a:off x="6361712" y="2484011"/>
            <a:ext cx="3648960" cy="791280"/>
            <a:chOff x="6361712" y="2484011"/>
            <a:chExt cx="3648960" cy="79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AB6E901-C99B-971D-DAE7-61DE49D7EEA6}"/>
                    </a:ext>
                  </a:extLst>
                </p14:cNvPr>
                <p14:cNvContentPartPr/>
                <p14:nvPr/>
              </p14:nvContentPartPr>
              <p14:xfrm>
                <a:off x="6361712" y="2919251"/>
                <a:ext cx="183240" cy="189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AB6E901-C99B-971D-DAE7-61DE49D7EEA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53072" y="2910611"/>
                  <a:ext cx="2008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DC35125-FEBD-C8CC-0080-6700892C0AEB}"/>
                    </a:ext>
                  </a:extLst>
                </p14:cNvPr>
                <p14:cNvContentPartPr/>
                <p14:nvPr/>
              </p14:nvContentPartPr>
              <p14:xfrm>
                <a:off x="6540992" y="2892611"/>
                <a:ext cx="70560" cy="282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DC35125-FEBD-C8CC-0080-6700892C0AE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31992" y="2883971"/>
                  <a:ext cx="8820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BE49E6B-0EEB-EB2D-1C31-7B843D533FA9}"/>
                    </a:ext>
                  </a:extLst>
                </p14:cNvPr>
                <p14:cNvContentPartPr/>
                <p14:nvPr/>
              </p14:nvContentPartPr>
              <p14:xfrm>
                <a:off x="6559352" y="2980811"/>
                <a:ext cx="267120" cy="180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BE49E6B-0EEB-EB2D-1C31-7B843D533FA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50712" y="2972171"/>
                  <a:ext cx="2847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EE687A1-A219-CD9E-3DB5-1DD4FCE9BC49}"/>
                    </a:ext>
                  </a:extLst>
                </p14:cNvPr>
                <p14:cNvContentPartPr/>
                <p14:nvPr/>
              </p14:nvContentPartPr>
              <p14:xfrm>
                <a:off x="7018352" y="3079091"/>
                <a:ext cx="82440" cy="324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EE687A1-A219-CD9E-3DB5-1DD4FCE9BC4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09712" y="3070091"/>
                  <a:ext cx="100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22D4B49-0AA6-D704-BC6B-6C0CD6EF7ACE}"/>
                    </a:ext>
                  </a:extLst>
                </p14:cNvPr>
                <p14:cNvContentPartPr/>
                <p14:nvPr/>
              </p14:nvContentPartPr>
              <p14:xfrm>
                <a:off x="7323992" y="2913491"/>
                <a:ext cx="858960" cy="348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22D4B49-0AA6-D704-BC6B-6C0CD6EF7AC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14992" y="2904851"/>
                  <a:ext cx="8766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3CA6117-A4E8-80F8-59F3-BE102E4AA511}"/>
                    </a:ext>
                  </a:extLst>
                </p14:cNvPr>
                <p14:cNvContentPartPr/>
                <p14:nvPr/>
              </p14:nvContentPartPr>
              <p14:xfrm>
                <a:off x="8252072" y="2883251"/>
                <a:ext cx="280080" cy="312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3CA6117-A4E8-80F8-59F3-BE102E4AA51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243072" y="2874251"/>
                  <a:ext cx="2977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68F5E77-A8CE-3EF1-BDFB-161BE84FBE2E}"/>
                    </a:ext>
                  </a:extLst>
                </p14:cNvPr>
                <p14:cNvContentPartPr/>
                <p14:nvPr/>
              </p14:nvContentPartPr>
              <p14:xfrm>
                <a:off x="8284472" y="2997011"/>
                <a:ext cx="238680" cy="51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68F5E77-A8CE-3EF1-BDFB-161BE84FBE2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75472" y="2988011"/>
                  <a:ext cx="256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48FC249-832F-6B10-3F48-9693BF72B00A}"/>
                    </a:ext>
                  </a:extLst>
                </p14:cNvPr>
                <p14:cNvContentPartPr/>
                <p14:nvPr/>
              </p14:nvContentPartPr>
              <p14:xfrm>
                <a:off x="8562032" y="2786771"/>
                <a:ext cx="176760" cy="340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48FC249-832F-6B10-3F48-9693BF72B00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53392" y="2777771"/>
                  <a:ext cx="19440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D079C3B-FA80-F6B0-3DF2-FFB7FB8E65BC}"/>
                    </a:ext>
                  </a:extLst>
                </p14:cNvPr>
                <p14:cNvContentPartPr/>
                <p14:nvPr/>
              </p14:nvContentPartPr>
              <p14:xfrm>
                <a:off x="8609912" y="2880731"/>
                <a:ext cx="152640" cy="64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D079C3B-FA80-F6B0-3DF2-FFB7FB8E65B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00912" y="2871731"/>
                  <a:ext cx="170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9FE9212-DD98-7BC8-57AE-21508921C1B5}"/>
                    </a:ext>
                  </a:extLst>
                </p14:cNvPr>
                <p14:cNvContentPartPr/>
                <p14:nvPr/>
              </p14:nvContentPartPr>
              <p14:xfrm>
                <a:off x="8859752" y="2670851"/>
                <a:ext cx="222480" cy="484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9FE9212-DD98-7BC8-57AE-21508921C1B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851112" y="2662211"/>
                  <a:ext cx="24012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99B93ED-11A6-A6FC-0591-DA66DAA4DCDE}"/>
                    </a:ext>
                  </a:extLst>
                </p14:cNvPr>
                <p14:cNvContentPartPr/>
                <p14:nvPr/>
              </p14:nvContentPartPr>
              <p14:xfrm>
                <a:off x="9195272" y="2864171"/>
                <a:ext cx="196560" cy="266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99B93ED-11A6-A6FC-0591-DA66DAA4DCD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186272" y="2855531"/>
                  <a:ext cx="2142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6FB837F-0BCC-BAD3-B761-4712390E7428}"/>
                    </a:ext>
                  </a:extLst>
                </p14:cNvPr>
                <p14:cNvContentPartPr/>
                <p14:nvPr/>
              </p14:nvContentPartPr>
              <p14:xfrm>
                <a:off x="9466712" y="2484011"/>
                <a:ext cx="263520" cy="714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6FB837F-0BCC-BAD3-B761-4712390E742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458072" y="2475371"/>
                  <a:ext cx="281160" cy="73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A819E27-B984-3969-770B-FCA817895C94}"/>
                    </a:ext>
                  </a:extLst>
                </p14:cNvPr>
                <p14:cNvContentPartPr/>
                <p14:nvPr/>
              </p14:nvContentPartPr>
              <p14:xfrm>
                <a:off x="9871352" y="2811971"/>
                <a:ext cx="70560" cy="63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A819E27-B984-3969-770B-FCA817895C9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862352" y="2802971"/>
                  <a:ext cx="882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23F2687-A114-C45B-3742-C937C226671D}"/>
                    </a:ext>
                  </a:extLst>
                </p14:cNvPr>
                <p14:cNvContentPartPr/>
                <p14:nvPr/>
              </p14:nvContentPartPr>
              <p14:xfrm>
                <a:off x="9815192" y="3140291"/>
                <a:ext cx="195480" cy="135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23F2687-A114-C45B-3742-C937C226671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806192" y="3131291"/>
                  <a:ext cx="213120" cy="15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F917437C-3A6F-E034-1342-53C2813FD162}"/>
                  </a:ext>
                </a:extLst>
              </p14:cNvPr>
              <p14:cNvContentPartPr/>
              <p14:nvPr/>
            </p14:nvContentPartPr>
            <p14:xfrm>
              <a:off x="2849912" y="3557531"/>
              <a:ext cx="3014280" cy="64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F917437C-3A6F-E034-1342-53C2813FD16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841272" y="3548891"/>
                <a:ext cx="303192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DA4D481-8C17-C1B4-533B-AAFF05227761}"/>
                  </a:ext>
                </a:extLst>
              </p14:cNvPr>
              <p14:cNvContentPartPr/>
              <p14:nvPr/>
            </p14:nvContentPartPr>
            <p14:xfrm>
              <a:off x="7558712" y="3574091"/>
              <a:ext cx="637560" cy="424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DA4D481-8C17-C1B4-533B-AAFF0522776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550072" y="3565091"/>
                <a:ext cx="65520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793C28CE-BE15-CFBF-5A58-735B0D31002C}"/>
              </a:ext>
            </a:extLst>
          </p:cNvPr>
          <p:cNvGrpSpPr/>
          <p:nvPr/>
        </p:nvGrpSpPr>
        <p:grpSpPr>
          <a:xfrm>
            <a:off x="8209232" y="3836171"/>
            <a:ext cx="1246320" cy="307800"/>
            <a:chOff x="8209232" y="3836171"/>
            <a:chExt cx="1246320" cy="30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30DFC3C-8EFC-E873-4E66-C2081A33F5F9}"/>
                    </a:ext>
                  </a:extLst>
                </p14:cNvPr>
                <p14:cNvContentPartPr/>
                <p14:nvPr/>
              </p14:nvContentPartPr>
              <p14:xfrm>
                <a:off x="8209232" y="3939851"/>
                <a:ext cx="392040" cy="187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30DFC3C-8EFC-E873-4E66-C2081A33F5F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00232" y="3930851"/>
                  <a:ext cx="4096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F2EAE31-7184-6D8B-7AB2-7CAFF1E28693}"/>
                    </a:ext>
                  </a:extLst>
                </p14:cNvPr>
                <p14:cNvContentPartPr/>
                <p14:nvPr/>
              </p14:nvContentPartPr>
              <p14:xfrm>
                <a:off x="8666432" y="3836171"/>
                <a:ext cx="305640" cy="307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F2EAE31-7184-6D8B-7AB2-7CAFF1E2869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657432" y="3827171"/>
                  <a:ext cx="3232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3946A77-17C2-A433-49AE-26EED6FFE0E9}"/>
                    </a:ext>
                  </a:extLst>
                </p14:cNvPr>
                <p14:cNvContentPartPr/>
                <p14:nvPr/>
              </p14:nvContentPartPr>
              <p14:xfrm>
                <a:off x="9165752" y="3999251"/>
                <a:ext cx="214200" cy="42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3946A77-17C2-A433-49AE-26EED6FFE0E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157112" y="3990611"/>
                  <a:ext cx="2318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49C3503-6DD9-386C-41DD-6F99F82442FC}"/>
                    </a:ext>
                  </a:extLst>
                </p14:cNvPr>
                <p14:cNvContentPartPr/>
                <p14:nvPr/>
              </p14:nvContentPartPr>
              <p14:xfrm>
                <a:off x="9247112" y="4063691"/>
                <a:ext cx="208440" cy="29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49C3503-6DD9-386C-41DD-6F99F82442F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238112" y="4054691"/>
                  <a:ext cx="226080" cy="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73A071E-B1F4-901F-2EC9-76D209C728A3}"/>
                  </a:ext>
                </a:extLst>
              </p14:cNvPr>
              <p14:cNvContentPartPr/>
              <p14:nvPr/>
            </p14:nvContentPartPr>
            <p14:xfrm>
              <a:off x="9549512" y="3508931"/>
              <a:ext cx="83160" cy="1191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73A071E-B1F4-901F-2EC9-76D209C728A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540872" y="3499931"/>
                <a:ext cx="100800" cy="13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BF09E8B2-25DA-949A-A69D-B872F41BBF33}"/>
              </a:ext>
            </a:extLst>
          </p:cNvPr>
          <p:cNvGrpSpPr/>
          <p:nvPr/>
        </p:nvGrpSpPr>
        <p:grpSpPr>
          <a:xfrm>
            <a:off x="10077632" y="3371051"/>
            <a:ext cx="1573200" cy="828720"/>
            <a:chOff x="10077632" y="3371051"/>
            <a:chExt cx="1573200" cy="82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758B521-FAA5-00FF-8071-550F1B88CC7A}"/>
                    </a:ext>
                  </a:extLst>
                </p14:cNvPr>
                <p14:cNvContentPartPr/>
                <p14:nvPr/>
              </p14:nvContentPartPr>
              <p14:xfrm>
                <a:off x="10077632" y="3499571"/>
                <a:ext cx="797760" cy="5954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758B521-FAA5-00FF-8071-550F1B88CC7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68632" y="3490931"/>
                  <a:ext cx="81540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D518D5C-5F4C-7C87-9438-9DF5DB7DB49C}"/>
                    </a:ext>
                  </a:extLst>
                </p14:cNvPr>
                <p14:cNvContentPartPr/>
                <p14:nvPr/>
              </p14:nvContentPartPr>
              <p14:xfrm>
                <a:off x="10826072" y="3519011"/>
                <a:ext cx="464400" cy="433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D518D5C-5F4C-7C87-9438-9DF5DB7DB49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817072" y="3510371"/>
                  <a:ext cx="48204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863F8E9-BDF6-185C-23F6-F3C71AFC40DB}"/>
                    </a:ext>
                  </a:extLst>
                </p14:cNvPr>
                <p14:cNvContentPartPr/>
                <p14:nvPr/>
              </p14:nvContentPartPr>
              <p14:xfrm>
                <a:off x="11517272" y="3378251"/>
                <a:ext cx="33120" cy="88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863F8E9-BDF6-185C-23F6-F3C71AFC40D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508632" y="3369611"/>
                  <a:ext cx="50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AC07B54-3418-8D06-8B10-4C4A4937298B}"/>
                    </a:ext>
                  </a:extLst>
                </p14:cNvPr>
                <p14:cNvContentPartPr/>
                <p14:nvPr/>
              </p14:nvContentPartPr>
              <p14:xfrm>
                <a:off x="11604392" y="3371051"/>
                <a:ext cx="46440" cy="77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AC07B54-3418-8D06-8B10-4C4A4937298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595752" y="3362051"/>
                  <a:ext cx="640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174E1CF-1D1A-5267-895B-3D4C53AE85C9}"/>
                    </a:ext>
                  </a:extLst>
                </p14:cNvPr>
                <p14:cNvContentPartPr/>
                <p14:nvPr/>
              </p14:nvContentPartPr>
              <p14:xfrm>
                <a:off x="10800512" y="4101851"/>
                <a:ext cx="471600" cy="97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174E1CF-1D1A-5267-895B-3D4C53AE85C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791512" y="4092851"/>
                  <a:ext cx="489240" cy="11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13FA514-14C6-75EB-1C38-08BF1DFB5C43}"/>
                  </a:ext>
                </a:extLst>
              </p14:cNvPr>
              <p14:cNvContentPartPr/>
              <p14:nvPr/>
            </p14:nvContentPartPr>
            <p14:xfrm>
              <a:off x="8002592" y="1302491"/>
              <a:ext cx="34200" cy="270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13FA514-14C6-75EB-1C38-08BF1DFB5C4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993592" y="1293491"/>
                <a:ext cx="5184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0C54C192-725F-5CEE-32AA-F9D6C3D9B758}"/>
                  </a:ext>
                </a:extLst>
              </p14:cNvPr>
              <p14:cNvContentPartPr/>
              <p14:nvPr/>
            </p14:nvContentPartPr>
            <p14:xfrm>
              <a:off x="1940552" y="4881611"/>
              <a:ext cx="360" cy="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0C54C192-725F-5CEE-32AA-F9D6C3D9B758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931912" y="4872971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62344F0-8BAA-C5A4-18C1-6805D6F71FBB}"/>
              </a:ext>
            </a:extLst>
          </p:cNvPr>
          <p:cNvGrpSpPr/>
          <p:nvPr/>
        </p:nvGrpSpPr>
        <p:grpSpPr>
          <a:xfrm>
            <a:off x="1267712" y="3521531"/>
            <a:ext cx="1065600" cy="558000"/>
            <a:chOff x="1267712" y="3521531"/>
            <a:chExt cx="1065600" cy="55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833BBA74-E280-D0FB-6321-9410A26DB18E}"/>
                    </a:ext>
                  </a:extLst>
                </p14:cNvPr>
                <p14:cNvContentPartPr/>
                <p14:nvPr/>
              </p14:nvContentPartPr>
              <p14:xfrm>
                <a:off x="1267712" y="3521531"/>
                <a:ext cx="1065600" cy="5580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833BBA74-E280-D0FB-6321-9410A26DB18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258712" y="3512891"/>
                  <a:ext cx="1083240" cy="57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4F58741-2A6B-224E-D639-3D31115B9A00}"/>
                    </a:ext>
                  </a:extLst>
                </p14:cNvPr>
                <p14:cNvContentPartPr/>
                <p14:nvPr/>
              </p14:nvContentPartPr>
              <p14:xfrm>
                <a:off x="2111552" y="4025891"/>
                <a:ext cx="24480" cy="50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4F58741-2A6B-224E-D639-3D31115B9A0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02912" y="4017251"/>
                  <a:ext cx="4212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8C11034B-4293-65B3-2A68-D211CBBE630F}"/>
                  </a:ext>
                </a:extLst>
              </p14:cNvPr>
              <p14:cNvContentPartPr/>
              <p14:nvPr/>
            </p14:nvContentPartPr>
            <p14:xfrm>
              <a:off x="3165272" y="4702691"/>
              <a:ext cx="907200" cy="4824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8C11034B-4293-65B3-2A68-D211CBBE630F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156632" y="4694051"/>
                <a:ext cx="92484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F9486ED-E4CE-FC94-7705-4A5015591ADD}"/>
              </a:ext>
            </a:extLst>
          </p:cNvPr>
          <p:cNvGrpSpPr/>
          <p:nvPr/>
        </p:nvGrpSpPr>
        <p:grpSpPr>
          <a:xfrm>
            <a:off x="569672" y="4282571"/>
            <a:ext cx="11348280" cy="2467800"/>
            <a:chOff x="569672" y="4282571"/>
            <a:chExt cx="11348280" cy="246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C8D219E-F304-3B81-36CA-398AFEE4B333}"/>
                    </a:ext>
                  </a:extLst>
                </p14:cNvPr>
                <p14:cNvContentPartPr/>
                <p14:nvPr/>
              </p14:nvContentPartPr>
              <p14:xfrm>
                <a:off x="773072" y="5654531"/>
                <a:ext cx="360" cy="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C8D219E-F304-3B81-36CA-398AFEE4B33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64072" y="564589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4B2CE45-49D1-39A7-15C7-E45E1544A9C6}"/>
                    </a:ext>
                  </a:extLst>
                </p14:cNvPr>
                <p14:cNvContentPartPr/>
                <p14:nvPr/>
              </p14:nvContentPartPr>
              <p14:xfrm>
                <a:off x="569672" y="5680091"/>
                <a:ext cx="269640" cy="236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4B2CE45-49D1-39A7-15C7-E45E1544A9C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60672" y="5671451"/>
                  <a:ext cx="2872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8FC3815-C748-7B50-0072-AAB2D72F7E84}"/>
                    </a:ext>
                  </a:extLst>
                </p14:cNvPr>
                <p14:cNvContentPartPr/>
                <p14:nvPr/>
              </p14:nvContentPartPr>
              <p14:xfrm>
                <a:off x="713672" y="5735531"/>
                <a:ext cx="91080" cy="297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8FC3815-C748-7B50-0072-AAB2D72F7E8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4672" y="5726891"/>
                  <a:ext cx="1087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E7DF680-7958-FB87-D935-8998AD3433F7}"/>
                    </a:ext>
                  </a:extLst>
                </p14:cNvPr>
                <p14:cNvContentPartPr/>
                <p14:nvPr/>
              </p14:nvContentPartPr>
              <p14:xfrm>
                <a:off x="830672" y="5604491"/>
                <a:ext cx="263520" cy="5936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E7DF680-7958-FB87-D935-8998AD3433F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22032" y="5595491"/>
                  <a:ext cx="281160" cy="61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354BCCB-1B00-FAF5-7DB7-5C5020902A07}"/>
                    </a:ext>
                  </a:extLst>
                </p14:cNvPr>
                <p14:cNvContentPartPr/>
                <p14:nvPr/>
              </p14:nvContentPartPr>
              <p14:xfrm>
                <a:off x="1202912" y="5761091"/>
                <a:ext cx="153720" cy="2671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354BCCB-1B00-FAF5-7DB7-5C5020902A0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94272" y="5752091"/>
                  <a:ext cx="1713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15BA7B2-14EC-A5BA-59AB-EA6165819BE7}"/>
                    </a:ext>
                  </a:extLst>
                </p14:cNvPr>
                <p14:cNvContentPartPr/>
                <p14:nvPr/>
              </p14:nvContentPartPr>
              <p14:xfrm>
                <a:off x="1401272" y="5567051"/>
                <a:ext cx="177120" cy="604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15BA7B2-14EC-A5BA-59AB-EA6165819BE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392632" y="5558411"/>
                  <a:ext cx="19476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0CEE0E7-DBB1-31BD-ADFA-51656217DE7E}"/>
                    </a:ext>
                  </a:extLst>
                </p14:cNvPr>
                <p14:cNvContentPartPr/>
                <p14:nvPr/>
              </p14:nvContentPartPr>
              <p14:xfrm>
                <a:off x="4722272" y="5515571"/>
                <a:ext cx="969480" cy="4010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0CEE0E7-DBB1-31BD-ADFA-51656217DE7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713272" y="5506571"/>
                  <a:ext cx="98712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6D3B4C6F-7D87-589E-6132-5AAE0B7C8B2B}"/>
                    </a:ext>
                  </a:extLst>
                </p14:cNvPr>
                <p14:cNvContentPartPr/>
                <p14:nvPr/>
              </p14:nvContentPartPr>
              <p14:xfrm>
                <a:off x="5765192" y="5551211"/>
                <a:ext cx="212400" cy="3182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6D3B4C6F-7D87-589E-6132-5AAE0B7C8B2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756552" y="5542571"/>
                  <a:ext cx="2300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C1DCDC5-2668-A07D-3E0D-470C8B7C7AC6}"/>
                    </a:ext>
                  </a:extLst>
                </p14:cNvPr>
                <p14:cNvContentPartPr/>
                <p14:nvPr/>
              </p14:nvContentPartPr>
              <p14:xfrm>
                <a:off x="5798672" y="5712491"/>
                <a:ext cx="174600" cy="759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C1DCDC5-2668-A07D-3E0D-470C8B7C7AC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789672" y="5703491"/>
                  <a:ext cx="1922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3956B0E-6BBA-663B-EE34-6E7E5B989304}"/>
                    </a:ext>
                  </a:extLst>
                </p14:cNvPr>
                <p14:cNvContentPartPr/>
                <p14:nvPr/>
              </p14:nvContentPartPr>
              <p14:xfrm>
                <a:off x="6030512" y="5519531"/>
                <a:ext cx="141120" cy="349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3956B0E-6BBA-663B-EE34-6E7E5B98930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021872" y="5510531"/>
                  <a:ext cx="1587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6937B85-A593-1E68-C8A6-95C813A2FF9A}"/>
                    </a:ext>
                  </a:extLst>
                </p14:cNvPr>
                <p14:cNvContentPartPr/>
                <p14:nvPr/>
              </p14:nvContentPartPr>
              <p14:xfrm>
                <a:off x="6025472" y="5643731"/>
                <a:ext cx="131760" cy="770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6937B85-A593-1E68-C8A6-95C813A2FF9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16832" y="5634731"/>
                  <a:ext cx="149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0DCD5CD-FEC4-3728-3FE5-B5F6DE5E2CBC}"/>
                    </a:ext>
                  </a:extLst>
                </p14:cNvPr>
                <p14:cNvContentPartPr/>
                <p14:nvPr/>
              </p14:nvContentPartPr>
              <p14:xfrm>
                <a:off x="6300872" y="5412251"/>
                <a:ext cx="132120" cy="550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0DCD5CD-FEC4-3728-3FE5-B5F6DE5E2CB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292232" y="5403251"/>
                  <a:ext cx="14976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F04C6EA-8972-ABA6-4BE7-48184E177223}"/>
                    </a:ext>
                  </a:extLst>
                </p14:cNvPr>
                <p14:cNvContentPartPr/>
                <p14:nvPr/>
              </p14:nvContentPartPr>
              <p14:xfrm>
                <a:off x="6682112" y="5626091"/>
                <a:ext cx="346320" cy="3391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F04C6EA-8972-ABA6-4BE7-48184E17722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673112" y="5617451"/>
                  <a:ext cx="3639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5650FD2-D5DD-835A-81B2-5221D4490DB5}"/>
                    </a:ext>
                  </a:extLst>
                </p14:cNvPr>
                <p14:cNvContentPartPr/>
                <p14:nvPr/>
              </p14:nvContentPartPr>
              <p14:xfrm>
                <a:off x="7063712" y="5671811"/>
                <a:ext cx="506520" cy="2444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5650FD2-D5DD-835A-81B2-5221D4490DB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054712" y="5663171"/>
                  <a:ext cx="5241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63EDEF8-6C22-7C39-CD8A-1F0C40DCFEE6}"/>
                    </a:ext>
                  </a:extLst>
                </p14:cNvPr>
                <p14:cNvContentPartPr/>
                <p14:nvPr/>
              </p14:nvContentPartPr>
              <p14:xfrm>
                <a:off x="7524152" y="5393891"/>
                <a:ext cx="322200" cy="522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63EDEF8-6C22-7C39-CD8A-1F0C40DCFEE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515152" y="5385251"/>
                  <a:ext cx="33984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65819EB-C8AA-A18D-193F-8B1596E7DE0A}"/>
                    </a:ext>
                  </a:extLst>
                </p14:cNvPr>
                <p14:cNvContentPartPr/>
                <p14:nvPr/>
              </p14:nvContentPartPr>
              <p14:xfrm>
                <a:off x="7954352" y="5762891"/>
                <a:ext cx="84600" cy="442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65819EB-C8AA-A18D-193F-8B1596E7DE0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945712" y="5754251"/>
                  <a:ext cx="102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693FD78-C65A-47F9-B0B0-17230D9CC4CE}"/>
                    </a:ext>
                  </a:extLst>
                </p14:cNvPr>
                <p14:cNvContentPartPr/>
                <p14:nvPr/>
              </p14:nvContentPartPr>
              <p14:xfrm>
                <a:off x="8240192" y="5277611"/>
                <a:ext cx="1033920" cy="7138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D693FD78-C65A-47F9-B0B0-17230D9CC4C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231192" y="5268611"/>
                  <a:ext cx="1051560" cy="73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DA4133B-F7A9-A18B-BA51-45848E1E446A}"/>
                    </a:ext>
                  </a:extLst>
                </p14:cNvPr>
                <p14:cNvContentPartPr/>
                <p14:nvPr/>
              </p14:nvContentPartPr>
              <p14:xfrm>
                <a:off x="9346832" y="5281931"/>
                <a:ext cx="434880" cy="369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DA4133B-F7A9-A18B-BA51-45848E1E446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37832" y="5272931"/>
                  <a:ext cx="45252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146C616D-6739-D519-C2B1-A90F0524F7B2}"/>
                    </a:ext>
                  </a:extLst>
                </p14:cNvPr>
                <p14:cNvContentPartPr/>
                <p14:nvPr/>
              </p14:nvContentPartPr>
              <p14:xfrm>
                <a:off x="9930032" y="5233691"/>
                <a:ext cx="231840" cy="399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146C616D-6739-D519-C2B1-A90F0524F7B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921032" y="5225051"/>
                  <a:ext cx="24948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33FED4E-35A5-FCF8-7FA4-4D58FB180796}"/>
                    </a:ext>
                  </a:extLst>
                </p14:cNvPr>
                <p14:cNvContentPartPr/>
                <p14:nvPr/>
              </p14:nvContentPartPr>
              <p14:xfrm>
                <a:off x="10308752" y="5187971"/>
                <a:ext cx="109080" cy="345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33FED4E-35A5-FCF8-7FA4-4D58FB18079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300112" y="5179331"/>
                  <a:ext cx="1267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C9B63A17-4034-5727-6202-FC3FC43B292B}"/>
                    </a:ext>
                  </a:extLst>
                </p14:cNvPr>
                <p14:cNvContentPartPr/>
                <p14:nvPr/>
              </p14:nvContentPartPr>
              <p14:xfrm>
                <a:off x="10725272" y="5377331"/>
                <a:ext cx="205200" cy="55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C9B63A17-4034-5727-6202-FC3FC43B292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716632" y="5368691"/>
                  <a:ext cx="222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AFD98D3-286B-1F15-AEE4-841DD3779EA6}"/>
                    </a:ext>
                  </a:extLst>
                </p14:cNvPr>
                <p14:cNvContentPartPr/>
                <p14:nvPr/>
              </p14:nvContentPartPr>
              <p14:xfrm>
                <a:off x="11091392" y="5073851"/>
                <a:ext cx="336240" cy="3186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AFD98D3-286B-1F15-AEE4-841DD3779EA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082752" y="5065211"/>
                  <a:ext cx="3538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B746BBD-A3AE-BDAB-3901-A0D994DC99A2}"/>
                    </a:ext>
                  </a:extLst>
                </p14:cNvPr>
                <p14:cNvContentPartPr/>
                <p14:nvPr/>
              </p14:nvContentPartPr>
              <p14:xfrm>
                <a:off x="11442392" y="4820411"/>
                <a:ext cx="235800" cy="5522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B746BBD-A3AE-BDAB-3901-A0D994DC99A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433392" y="4811411"/>
                  <a:ext cx="253440" cy="56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F0FF8E3-B2C8-DB3E-2E55-E0B9806B0656}"/>
                    </a:ext>
                  </a:extLst>
                </p14:cNvPr>
                <p14:cNvContentPartPr/>
                <p14:nvPr/>
              </p14:nvContentPartPr>
              <p14:xfrm>
                <a:off x="11833712" y="5118131"/>
                <a:ext cx="84240" cy="1008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F0FF8E3-B2C8-DB3E-2E55-E0B9806B065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824712" y="5109491"/>
                  <a:ext cx="1018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040F593-5BAA-9B2A-5AA0-3B6380AF189D}"/>
                    </a:ext>
                  </a:extLst>
                </p14:cNvPr>
                <p14:cNvContentPartPr/>
                <p14:nvPr/>
              </p14:nvContentPartPr>
              <p14:xfrm>
                <a:off x="11735432" y="5555171"/>
                <a:ext cx="133560" cy="2052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040F593-5BAA-9B2A-5AA0-3B6380AF189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726432" y="5546171"/>
                  <a:ext cx="1512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F367EDA-2CF1-7D3F-B70F-197ABBFF83FD}"/>
                    </a:ext>
                  </a:extLst>
                </p14:cNvPr>
                <p14:cNvContentPartPr/>
                <p14:nvPr/>
              </p14:nvContentPartPr>
              <p14:xfrm>
                <a:off x="1896992" y="5747051"/>
                <a:ext cx="311040" cy="3193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F367EDA-2CF1-7D3F-B70F-197ABBFF83F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887992" y="5738051"/>
                  <a:ext cx="3286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1AA82E5-EFB4-5410-A942-1F65D2130ECD}"/>
                    </a:ext>
                  </a:extLst>
                </p14:cNvPr>
                <p14:cNvContentPartPr/>
                <p14:nvPr/>
              </p14:nvContentPartPr>
              <p14:xfrm>
                <a:off x="2309552" y="5617811"/>
                <a:ext cx="256680" cy="4197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1AA82E5-EFB4-5410-A942-1F65D2130EC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300912" y="5609171"/>
                  <a:ext cx="27432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EE9406A-AD74-EE7F-A9A6-BA67C79ED264}"/>
                    </a:ext>
                  </a:extLst>
                </p14:cNvPr>
                <p14:cNvContentPartPr/>
                <p14:nvPr/>
              </p14:nvContentPartPr>
              <p14:xfrm>
                <a:off x="2741192" y="5820851"/>
                <a:ext cx="10080" cy="129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EE9406A-AD74-EE7F-A9A6-BA67C79ED26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732552" y="5812211"/>
                  <a:ext cx="277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826D05A-CBBA-8305-F1CB-D77777D1C558}"/>
                    </a:ext>
                  </a:extLst>
                </p14:cNvPr>
                <p14:cNvContentPartPr/>
                <p14:nvPr/>
              </p14:nvContentPartPr>
              <p14:xfrm>
                <a:off x="2753072" y="5880251"/>
                <a:ext cx="132120" cy="241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826D05A-CBBA-8305-F1CB-D77777D1C55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744432" y="5871251"/>
                  <a:ext cx="149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C6932FA-E458-0512-0BB4-631C1D7B73C2}"/>
                    </a:ext>
                  </a:extLst>
                </p14:cNvPr>
                <p14:cNvContentPartPr/>
                <p14:nvPr/>
              </p14:nvContentPartPr>
              <p14:xfrm>
                <a:off x="3184712" y="5686211"/>
                <a:ext cx="352080" cy="222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C6932FA-E458-0512-0BB4-631C1D7B73C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176072" y="5677571"/>
                  <a:ext cx="3697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CEF442C-75E2-E138-3D42-F7395DC7834A}"/>
                    </a:ext>
                  </a:extLst>
                </p14:cNvPr>
                <p14:cNvContentPartPr/>
                <p14:nvPr/>
              </p14:nvContentPartPr>
              <p14:xfrm>
                <a:off x="3571352" y="5691251"/>
                <a:ext cx="447480" cy="23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CEF442C-75E2-E138-3D42-F7395DC7834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562712" y="5682611"/>
                  <a:ext cx="4651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196E262-E097-5C59-1ECD-3EA37DD5BB7D}"/>
                    </a:ext>
                  </a:extLst>
                </p14:cNvPr>
                <p14:cNvContentPartPr/>
                <p14:nvPr/>
              </p14:nvContentPartPr>
              <p14:xfrm>
                <a:off x="4000832" y="5576771"/>
                <a:ext cx="204120" cy="3862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196E262-E097-5C59-1ECD-3EA37DD5BB7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992192" y="5567771"/>
                  <a:ext cx="22176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89A0A20-D2FD-1641-3679-79CEF7EC7AF9}"/>
                    </a:ext>
                  </a:extLst>
                </p14:cNvPr>
                <p14:cNvContentPartPr/>
                <p14:nvPr/>
              </p14:nvContentPartPr>
              <p14:xfrm>
                <a:off x="4350752" y="5827691"/>
                <a:ext cx="22680" cy="129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89A0A20-D2FD-1641-3679-79CEF7EC7AF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342112" y="5818691"/>
                  <a:ext cx="403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130BEF00-DACE-AD6D-EF8F-8689C16BFA4B}"/>
                    </a:ext>
                  </a:extLst>
                </p14:cNvPr>
                <p14:cNvContentPartPr/>
                <p14:nvPr/>
              </p14:nvContentPartPr>
              <p14:xfrm>
                <a:off x="2747672" y="5719691"/>
                <a:ext cx="195840" cy="709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130BEF00-DACE-AD6D-EF8F-8689C16BFA4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738672" y="5711051"/>
                  <a:ext cx="213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DCF98DB5-DCDF-0CF8-CECA-4EBFD5B32C1D}"/>
                    </a:ext>
                  </a:extLst>
                </p14:cNvPr>
                <p14:cNvContentPartPr/>
                <p14:nvPr/>
              </p14:nvContentPartPr>
              <p14:xfrm>
                <a:off x="2174912" y="6404051"/>
                <a:ext cx="9360" cy="1306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DCF98DB5-DCDF-0CF8-CECA-4EBFD5B32C1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166272" y="6395411"/>
                  <a:ext cx="27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49DD583-B36B-4AA3-D7E3-11CDC7548156}"/>
                    </a:ext>
                  </a:extLst>
                </p14:cNvPr>
                <p14:cNvContentPartPr/>
                <p14:nvPr/>
              </p14:nvContentPartPr>
              <p14:xfrm>
                <a:off x="2126672" y="6249251"/>
                <a:ext cx="2880" cy="4644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49DD583-B36B-4AA3-D7E3-11CDC754815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18032" y="6240611"/>
                  <a:ext cx="205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BAF3C14F-788B-C5B8-D616-DF6A5A2D8BCF}"/>
                    </a:ext>
                  </a:extLst>
                </p14:cNvPr>
                <p14:cNvContentPartPr/>
                <p14:nvPr/>
              </p14:nvContentPartPr>
              <p14:xfrm>
                <a:off x="2376152" y="6429251"/>
                <a:ext cx="360" cy="3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BAF3C14F-788B-C5B8-D616-DF6A5A2D8BC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67512" y="642061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FEE2B34-917D-DC74-E481-7806B7DAB49E}"/>
                    </a:ext>
                  </a:extLst>
                </p14:cNvPr>
                <p14:cNvContentPartPr/>
                <p14:nvPr/>
              </p14:nvContentPartPr>
              <p14:xfrm>
                <a:off x="2365712" y="6305051"/>
                <a:ext cx="78480" cy="3715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FEE2B34-917D-DC74-E481-7806B7DAB49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56712" y="6296411"/>
                  <a:ext cx="9612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19C513A2-A829-EA18-C941-11C908EBD65B}"/>
                    </a:ext>
                  </a:extLst>
                </p14:cNvPr>
                <p14:cNvContentPartPr/>
                <p14:nvPr/>
              </p14:nvContentPartPr>
              <p14:xfrm>
                <a:off x="2696912" y="6232331"/>
                <a:ext cx="120600" cy="3283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19C513A2-A829-EA18-C941-11C908EBD65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688272" y="6223331"/>
                  <a:ext cx="1382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E6F1C26-0F26-DC95-3EBD-07C571666C28}"/>
                    </a:ext>
                  </a:extLst>
                </p14:cNvPr>
                <p14:cNvContentPartPr/>
                <p14:nvPr/>
              </p14:nvContentPartPr>
              <p14:xfrm>
                <a:off x="3088232" y="6158171"/>
                <a:ext cx="1234440" cy="3470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E6F1C26-0F26-DC95-3EBD-07C571666C2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079232" y="6149531"/>
                  <a:ext cx="12520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846342F-1791-BBC8-F4CC-E1C55E7A9C84}"/>
                    </a:ext>
                  </a:extLst>
                </p14:cNvPr>
                <p14:cNvContentPartPr/>
                <p14:nvPr/>
              </p14:nvContentPartPr>
              <p14:xfrm>
                <a:off x="4347512" y="6106331"/>
                <a:ext cx="741240" cy="3322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846342F-1791-BBC8-F4CC-E1C55E7A9C8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338512" y="6097691"/>
                  <a:ext cx="7588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760FE367-12DE-A179-71B8-F9222D8621CE}"/>
                    </a:ext>
                  </a:extLst>
                </p14:cNvPr>
                <p14:cNvContentPartPr/>
                <p14:nvPr/>
              </p14:nvContentPartPr>
              <p14:xfrm>
                <a:off x="4508432" y="6147011"/>
                <a:ext cx="354240" cy="115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760FE367-12DE-A179-71B8-F9222D8621C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499432" y="6138371"/>
                  <a:ext cx="3718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58BF6B6-6695-3756-2A59-1BE0A35CEFEE}"/>
                    </a:ext>
                  </a:extLst>
                </p14:cNvPr>
                <p14:cNvContentPartPr/>
                <p14:nvPr/>
              </p14:nvContentPartPr>
              <p14:xfrm>
                <a:off x="5282432" y="6409811"/>
                <a:ext cx="92160" cy="1022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58BF6B6-6695-3756-2A59-1BE0A35CEFE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273792" y="6400811"/>
                  <a:ext cx="109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D6CA369-6CC1-EF91-F472-F4F5E2CF332D}"/>
                    </a:ext>
                  </a:extLst>
                </p14:cNvPr>
                <p14:cNvContentPartPr/>
                <p14:nvPr/>
              </p14:nvContentPartPr>
              <p14:xfrm>
                <a:off x="5673392" y="6275171"/>
                <a:ext cx="349920" cy="1886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6D6CA369-6CC1-EF91-F472-F4F5E2CF332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664752" y="6266531"/>
                  <a:ext cx="36756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8BE7607E-92EF-8FC5-B2FB-E3201E8B7A37}"/>
                    </a:ext>
                  </a:extLst>
                </p14:cNvPr>
                <p14:cNvContentPartPr/>
                <p14:nvPr/>
              </p14:nvContentPartPr>
              <p14:xfrm>
                <a:off x="5799032" y="6144131"/>
                <a:ext cx="19800" cy="633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8BE7607E-92EF-8FC5-B2FB-E3201E8B7A3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790392" y="6135491"/>
                  <a:ext cx="37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5AC4F362-05EC-C45C-2C3A-852AE3712781}"/>
                    </a:ext>
                  </a:extLst>
                </p14:cNvPr>
                <p14:cNvContentPartPr/>
                <p14:nvPr/>
              </p14:nvContentPartPr>
              <p14:xfrm>
                <a:off x="6184592" y="6190211"/>
                <a:ext cx="456840" cy="5378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5AC4F362-05EC-C45C-2C3A-852AE371278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175592" y="6181571"/>
                  <a:ext cx="47448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CB3AB46-2EE5-539A-7DDA-366652A47045}"/>
                    </a:ext>
                  </a:extLst>
                </p14:cNvPr>
                <p14:cNvContentPartPr/>
                <p14:nvPr/>
              </p14:nvContentPartPr>
              <p14:xfrm>
                <a:off x="6531992" y="6297491"/>
                <a:ext cx="632520" cy="4528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CB3AB46-2EE5-539A-7DDA-366652A4704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523352" y="6288491"/>
                  <a:ext cx="65016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F26E24CF-06E4-8FFA-36FB-59F52A93FA02}"/>
                    </a:ext>
                  </a:extLst>
                </p14:cNvPr>
                <p14:cNvContentPartPr/>
                <p14:nvPr/>
              </p14:nvContentPartPr>
              <p14:xfrm>
                <a:off x="7338392" y="6196691"/>
                <a:ext cx="1053000" cy="3034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F26E24CF-06E4-8FFA-36FB-59F52A93FA0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329392" y="6187691"/>
                  <a:ext cx="10706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F064D99-BD86-BEAA-BFCE-5B8157507510}"/>
                    </a:ext>
                  </a:extLst>
                </p14:cNvPr>
                <p14:cNvContentPartPr/>
                <p14:nvPr/>
              </p14:nvContentPartPr>
              <p14:xfrm>
                <a:off x="8611352" y="6136931"/>
                <a:ext cx="231480" cy="2516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CF064D99-BD86-BEAA-BFCE-5B815750751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602712" y="6128291"/>
                  <a:ext cx="2491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C01FF326-DA59-F458-27A9-BB3292E6A900}"/>
                    </a:ext>
                  </a:extLst>
                </p14:cNvPr>
                <p14:cNvContentPartPr/>
                <p14:nvPr/>
              </p14:nvContentPartPr>
              <p14:xfrm>
                <a:off x="8981792" y="6132251"/>
                <a:ext cx="168120" cy="2016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C01FF326-DA59-F458-27A9-BB3292E6A90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973152" y="6123611"/>
                  <a:ext cx="1857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D0A0815-6386-A5F8-68AE-8DDA4276DBFD}"/>
                    </a:ext>
                  </a:extLst>
                </p14:cNvPr>
                <p14:cNvContentPartPr/>
                <p14:nvPr/>
              </p14:nvContentPartPr>
              <p14:xfrm>
                <a:off x="9208592" y="5944691"/>
                <a:ext cx="776160" cy="39348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D0A0815-6386-A5F8-68AE-8DDA4276DBF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9199592" y="5935691"/>
                  <a:ext cx="79380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FFAAD05-DC36-29D0-EDC7-12F51470F455}"/>
                    </a:ext>
                  </a:extLst>
                </p14:cNvPr>
                <p14:cNvContentPartPr/>
                <p14:nvPr/>
              </p14:nvContentPartPr>
              <p14:xfrm>
                <a:off x="10126232" y="5902571"/>
                <a:ext cx="345600" cy="3884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FFAAD05-DC36-29D0-EDC7-12F51470F45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117232" y="5893931"/>
                  <a:ext cx="36324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8D5C08C-A004-2935-3CFD-BDC7401CDD8C}"/>
                    </a:ext>
                  </a:extLst>
                </p14:cNvPr>
                <p14:cNvContentPartPr/>
                <p14:nvPr/>
              </p14:nvContentPartPr>
              <p14:xfrm>
                <a:off x="10210112" y="6101651"/>
                <a:ext cx="304560" cy="756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98D5C08C-A004-2935-3CFD-BDC7401CDD8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201112" y="6092651"/>
                  <a:ext cx="322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BE33D7CF-43DA-8E5F-1497-9C2F8E45AEA8}"/>
                    </a:ext>
                  </a:extLst>
                </p14:cNvPr>
                <p14:cNvContentPartPr/>
                <p14:nvPr/>
              </p14:nvContentPartPr>
              <p14:xfrm>
                <a:off x="10602152" y="5859371"/>
                <a:ext cx="261000" cy="4147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BE33D7CF-43DA-8E5F-1497-9C2F8E45AEA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593152" y="5850371"/>
                  <a:ext cx="27864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AC5E95D-E09E-A551-9EE0-26194D870D7B}"/>
                    </a:ext>
                  </a:extLst>
                </p14:cNvPr>
                <p14:cNvContentPartPr/>
                <p14:nvPr/>
              </p14:nvContentPartPr>
              <p14:xfrm>
                <a:off x="10676312" y="5994371"/>
                <a:ext cx="225720" cy="579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AC5E95D-E09E-A551-9EE0-26194D870D7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667672" y="5985731"/>
                  <a:ext cx="243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93E67E7-F443-7C0F-D7AE-A95A8BB806B5}"/>
                    </a:ext>
                  </a:extLst>
                </p14:cNvPr>
                <p14:cNvContentPartPr/>
                <p14:nvPr/>
              </p14:nvContentPartPr>
              <p14:xfrm>
                <a:off x="11132432" y="5864771"/>
                <a:ext cx="220320" cy="3578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93E67E7-F443-7C0F-D7AE-A95A8BB806B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1123792" y="5856131"/>
                  <a:ext cx="23796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02B1E91-9DBC-6B5B-E30E-D55F51EE8E8C}"/>
                    </a:ext>
                  </a:extLst>
                </p14:cNvPr>
                <p14:cNvContentPartPr/>
                <p14:nvPr/>
              </p14:nvContentPartPr>
              <p14:xfrm>
                <a:off x="11445992" y="5994011"/>
                <a:ext cx="66240" cy="2066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02B1E91-9DBC-6B5B-E30E-D55F51EE8E8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1436992" y="5985011"/>
                  <a:ext cx="838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078160DF-DFCC-1C97-08C2-E1867F3A7C73}"/>
                    </a:ext>
                  </a:extLst>
                </p14:cNvPr>
                <p14:cNvContentPartPr/>
                <p14:nvPr/>
              </p14:nvContentPartPr>
              <p14:xfrm>
                <a:off x="11604392" y="5834891"/>
                <a:ext cx="167400" cy="51480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078160DF-DFCC-1C97-08C2-E1867F3A7C7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595752" y="5825891"/>
                  <a:ext cx="18504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AD3F019-887F-CFCE-47DB-16716E250478}"/>
                    </a:ext>
                  </a:extLst>
                </p14:cNvPr>
                <p14:cNvContentPartPr/>
                <p14:nvPr/>
              </p14:nvContentPartPr>
              <p14:xfrm>
                <a:off x="8827712" y="5871971"/>
                <a:ext cx="402480" cy="3708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AD3F019-887F-CFCE-47DB-16716E25047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818712" y="5863331"/>
                  <a:ext cx="42012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4E8A8EB-868D-2F69-B08D-EA3C458FCBD9}"/>
                    </a:ext>
                  </a:extLst>
                </p14:cNvPr>
                <p14:cNvContentPartPr/>
                <p14:nvPr/>
              </p14:nvContentPartPr>
              <p14:xfrm>
                <a:off x="8960912" y="5930291"/>
                <a:ext cx="165240" cy="378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4E8A8EB-868D-2F69-B08D-EA3C458FCBD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952272" y="5921291"/>
                  <a:ext cx="1828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5F3EA9B-C47F-90C5-FE43-8CB6368F4CA8}"/>
                    </a:ext>
                  </a:extLst>
                </p14:cNvPr>
                <p14:cNvContentPartPr/>
                <p14:nvPr/>
              </p14:nvContentPartPr>
              <p14:xfrm>
                <a:off x="9354752" y="5894651"/>
                <a:ext cx="45000" cy="421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5F3EA9B-C47F-90C5-FE43-8CB6368F4CA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345752" y="5886011"/>
                  <a:ext cx="62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40FA8CD7-3F5A-8A43-ECEC-E404D4D017C7}"/>
                    </a:ext>
                  </a:extLst>
                </p14:cNvPr>
                <p14:cNvContentPartPr/>
                <p14:nvPr/>
              </p14:nvContentPartPr>
              <p14:xfrm>
                <a:off x="6525512" y="4579571"/>
                <a:ext cx="204840" cy="30168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40FA8CD7-3F5A-8A43-ECEC-E404D4D017C7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516512" y="4570931"/>
                  <a:ext cx="2224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3B3D23F9-D56C-CD5D-AC88-2E200C129DB0}"/>
                    </a:ext>
                  </a:extLst>
                </p14:cNvPr>
                <p14:cNvContentPartPr/>
                <p14:nvPr/>
              </p14:nvContentPartPr>
              <p14:xfrm>
                <a:off x="6811712" y="4377611"/>
                <a:ext cx="203400" cy="1641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3B3D23F9-D56C-CD5D-AC88-2E200C129DB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803072" y="4368971"/>
                  <a:ext cx="2210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70E7AFF2-64F3-4FC9-E56D-21206E072EA0}"/>
                    </a:ext>
                  </a:extLst>
                </p14:cNvPr>
                <p14:cNvContentPartPr/>
                <p14:nvPr/>
              </p14:nvContentPartPr>
              <p14:xfrm>
                <a:off x="6824312" y="4323971"/>
                <a:ext cx="176760" cy="763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70E7AFF2-64F3-4FC9-E56D-21206E072EA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815312" y="4315331"/>
                  <a:ext cx="194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843AF872-D2E2-C473-891F-D41FAD085249}"/>
                    </a:ext>
                  </a:extLst>
                </p14:cNvPr>
                <p14:cNvContentPartPr/>
                <p14:nvPr/>
              </p14:nvContentPartPr>
              <p14:xfrm>
                <a:off x="3743432" y="4441691"/>
                <a:ext cx="83880" cy="993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843AF872-D2E2-C473-891F-D41FAD08524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734432" y="4433051"/>
                  <a:ext cx="1015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207EC03-2B14-6CD5-D115-A8BB5A3A2476}"/>
                    </a:ext>
                  </a:extLst>
                </p14:cNvPr>
                <p14:cNvContentPartPr/>
                <p14:nvPr/>
              </p14:nvContentPartPr>
              <p14:xfrm>
                <a:off x="3899312" y="4409651"/>
                <a:ext cx="31320" cy="12348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207EC03-2B14-6CD5-D115-A8BB5A3A247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890312" y="4401011"/>
                  <a:ext cx="489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8EC9CF4-B3F3-F2AF-5C7C-A8E62DD919DE}"/>
                    </a:ext>
                  </a:extLst>
                </p14:cNvPr>
                <p14:cNvContentPartPr/>
                <p14:nvPr/>
              </p14:nvContentPartPr>
              <p14:xfrm>
                <a:off x="4017752" y="4352051"/>
                <a:ext cx="133920" cy="878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8EC9CF4-B3F3-F2AF-5C7C-A8E62DD919D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008752" y="4343411"/>
                  <a:ext cx="151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2F0CCE2-422D-B111-7B35-45C52C212E05}"/>
                    </a:ext>
                  </a:extLst>
                </p14:cNvPr>
                <p14:cNvContentPartPr/>
                <p14:nvPr/>
              </p14:nvContentPartPr>
              <p14:xfrm>
                <a:off x="4010552" y="4725731"/>
                <a:ext cx="78840" cy="619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2F0CCE2-422D-B111-7B35-45C52C212E0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001912" y="4717091"/>
                  <a:ext cx="96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480262F2-032C-1B06-81C6-23E5CC9F26DE}"/>
                    </a:ext>
                  </a:extLst>
                </p14:cNvPr>
                <p14:cNvContentPartPr/>
                <p14:nvPr/>
              </p14:nvContentPartPr>
              <p14:xfrm>
                <a:off x="4379192" y="4786571"/>
                <a:ext cx="1086840" cy="928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480262F2-032C-1B06-81C6-23E5CC9F26DE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370552" y="4777571"/>
                  <a:ext cx="11044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FDE0EB5E-184E-AB1C-AA10-B26836A8F323}"/>
                    </a:ext>
                  </a:extLst>
                </p14:cNvPr>
                <p14:cNvContentPartPr/>
                <p14:nvPr/>
              </p14:nvContentPartPr>
              <p14:xfrm>
                <a:off x="4555592" y="4860731"/>
                <a:ext cx="777960" cy="6804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FDE0EB5E-184E-AB1C-AA10-B26836A8F32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546952" y="4851731"/>
                  <a:ext cx="7956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6DEDD309-F6F4-1AA4-1B5B-2BC7B4CDEC35}"/>
                    </a:ext>
                  </a:extLst>
                </p14:cNvPr>
                <p14:cNvContentPartPr/>
                <p14:nvPr/>
              </p14:nvContentPartPr>
              <p14:xfrm>
                <a:off x="5141672" y="4282571"/>
                <a:ext cx="365760" cy="5137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6DEDD309-F6F4-1AA4-1B5B-2BC7B4CDEC3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133032" y="4273931"/>
                  <a:ext cx="383400" cy="53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746EE831-7677-3928-671F-5A62B08885CB}"/>
                    </a:ext>
                  </a:extLst>
                </p14:cNvPr>
                <p14:cNvContentPartPr/>
                <p14:nvPr/>
              </p14:nvContentPartPr>
              <p14:xfrm>
                <a:off x="7431632" y="4636811"/>
                <a:ext cx="344880" cy="183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746EE831-7677-3928-671F-5A62B08885C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422992" y="4627811"/>
                  <a:ext cx="3625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D1B888C5-9D2F-EA6F-2E13-86CB5353ABA0}"/>
                    </a:ext>
                  </a:extLst>
                </p14:cNvPr>
                <p14:cNvContentPartPr/>
                <p14:nvPr/>
              </p14:nvContentPartPr>
              <p14:xfrm>
                <a:off x="7491032" y="4749851"/>
                <a:ext cx="352440" cy="172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D1B888C5-9D2F-EA6F-2E13-86CB5353ABA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482392" y="4741211"/>
                  <a:ext cx="370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E41DE68F-F7F3-BE4C-1452-0F3F9227F21C}"/>
                    </a:ext>
                  </a:extLst>
                </p14:cNvPr>
                <p14:cNvContentPartPr/>
                <p14:nvPr/>
              </p14:nvContentPartPr>
              <p14:xfrm>
                <a:off x="8065232" y="4609451"/>
                <a:ext cx="276120" cy="2880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E41DE68F-F7F3-BE4C-1452-0F3F9227F21C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056592" y="4600451"/>
                  <a:ext cx="2937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4CDF938E-C61B-D3B4-8E00-D26E5E0F9660}"/>
                    </a:ext>
                  </a:extLst>
                </p14:cNvPr>
                <p14:cNvContentPartPr/>
                <p14:nvPr/>
              </p14:nvContentPartPr>
              <p14:xfrm>
                <a:off x="1144592" y="4357451"/>
                <a:ext cx="872640" cy="6724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4CDF938E-C61B-D3B4-8E00-D26E5E0F966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35592" y="4348451"/>
                  <a:ext cx="89028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8C99FFD1-2B89-13A0-F5D9-DEB294F37340}"/>
                    </a:ext>
                  </a:extLst>
                </p14:cNvPr>
                <p14:cNvContentPartPr/>
                <p14:nvPr/>
              </p14:nvContentPartPr>
              <p14:xfrm>
                <a:off x="1781072" y="4739771"/>
                <a:ext cx="8280" cy="57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8C99FFD1-2B89-13A0-F5D9-DEB294F3734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772432" y="4731131"/>
                  <a:ext cx="25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378CB828-24E4-FDB1-586F-D189D1A9C6D4}"/>
                    </a:ext>
                  </a:extLst>
                </p14:cNvPr>
                <p14:cNvContentPartPr/>
                <p14:nvPr/>
              </p14:nvContentPartPr>
              <p14:xfrm>
                <a:off x="8435312" y="4738331"/>
                <a:ext cx="105480" cy="867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378CB828-24E4-FDB1-586F-D189D1A9C6D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426672" y="4729331"/>
                  <a:ext cx="1231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A5AF2CC3-54FF-AFBB-49E1-83C65D9B3D4B}"/>
                    </a:ext>
                  </a:extLst>
                </p14:cNvPr>
                <p14:cNvContentPartPr/>
                <p14:nvPr/>
              </p14:nvContentPartPr>
              <p14:xfrm>
                <a:off x="8693792" y="4608011"/>
                <a:ext cx="292320" cy="2167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A5AF2CC3-54FF-AFBB-49E1-83C65D9B3D4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684792" y="4599371"/>
                  <a:ext cx="309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C429D772-95C3-0FE4-3FC6-495A2EFF1814}"/>
                    </a:ext>
                  </a:extLst>
                </p14:cNvPr>
                <p14:cNvContentPartPr/>
                <p14:nvPr/>
              </p14:nvContentPartPr>
              <p14:xfrm>
                <a:off x="1542752" y="5281571"/>
                <a:ext cx="68760" cy="759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C429D772-95C3-0FE4-3FC6-495A2EFF181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533752" y="5272571"/>
                  <a:ext cx="86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FD4DF133-80D9-CFE3-61A7-D9EA6C8083F3}"/>
                    </a:ext>
                  </a:extLst>
                </p14:cNvPr>
                <p14:cNvContentPartPr/>
                <p14:nvPr/>
              </p14:nvContentPartPr>
              <p14:xfrm>
                <a:off x="1690352" y="5209931"/>
                <a:ext cx="28800" cy="691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FD4DF133-80D9-CFE3-61A7-D9EA6C8083F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681352" y="5200931"/>
                  <a:ext cx="464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F9A771EC-93E7-4A1A-A1E8-F47CC287F614}"/>
                    </a:ext>
                  </a:extLst>
                </p14:cNvPr>
                <p14:cNvContentPartPr/>
                <p14:nvPr/>
              </p14:nvContentPartPr>
              <p14:xfrm>
                <a:off x="1797272" y="5205971"/>
                <a:ext cx="360" cy="3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F9A771EC-93E7-4A1A-A1E8-F47CC287F61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788272" y="519697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8278B7A-EE27-CF72-DC56-6BE8F3613DF2}"/>
                    </a:ext>
                  </a:extLst>
                </p14:cNvPr>
                <p14:cNvContentPartPr/>
                <p14:nvPr/>
              </p14:nvContentPartPr>
              <p14:xfrm>
                <a:off x="1778912" y="5172851"/>
                <a:ext cx="96840" cy="1263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8278B7A-EE27-CF72-DC56-6BE8F3613DF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770272" y="5163851"/>
                  <a:ext cx="1144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050D07ED-E7D6-7260-EB5E-0C58A98E70A1}"/>
                    </a:ext>
                  </a:extLst>
                </p14:cNvPr>
                <p14:cNvContentPartPr/>
                <p14:nvPr/>
              </p14:nvContentPartPr>
              <p14:xfrm>
                <a:off x="2665952" y="5207411"/>
                <a:ext cx="397080" cy="25308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050D07ED-E7D6-7260-EB5E-0C58A98E70A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657312" y="5198771"/>
                  <a:ext cx="414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FCA4098E-CE9F-C340-8A50-8CF5D63791BC}"/>
                    </a:ext>
                  </a:extLst>
                </p14:cNvPr>
                <p14:cNvContentPartPr/>
                <p14:nvPr/>
              </p14:nvContentPartPr>
              <p14:xfrm>
                <a:off x="4964552" y="5160251"/>
                <a:ext cx="51840" cy="19260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FCA4098E-CE9F-C340-8A50-8CF5D63791B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55552" y="5151251"/>
                  <a:ext cx="694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9FCC3576-A476-D1E7-604E-D8EFDD77C18C}"/>
                    </a:ext>
                  </a:extLst>
                </p14:cNvPr>
                <p14:cNvContentPartPr/>
                <p14:nvPr/>
              </p14:nvContentPartPr>
              <p14:xfrm>
                <a:off x="5077592" y="5192651"/>
                <a:ext cx="148320" cy="15444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9FCC3576-A476-D1E7-604E-D8EFDD77C18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068592" y="5184011"/>
                  <a:ext cx="1659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CF00D4EA-2427-1CC5-64E6-B78B3411B9B1}"/>
                    </a:ext>
                  </a:extLst>
                </p14:cNvPr>
                <p14:cNvContentPartPr/>
                <p14:nvPr/>
              </p14:nvContentPartPr>
              <p14:xfrm>
                <a:off x="7434152" y="5045411"/>
                <a:ext cx="183960" cy="1152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CF00D4EA-2427-1CC5-64E6-B78B3411B9B1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425512" y="5036771"/>
                  <a:ext cx="201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4FAA3845-17F6-54D4-DF99-9A47F5FB108E}"/>
                    </a:ext>
                  </a:extLst>
                </p14:cNvPr>
                <p14:cNvContentPartPr/>
                <p14:nvPr/>
              </p14:nvContentPartPr>
              <p14:xfrm>
                <a:off x="7493912" y="5106971"/>
                <a:ext cx="232920" cy="432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4FAA3845-17F6-54D4-DF99-9A47F5FB108E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484912" y="5098331"/>
                  <a:ext cx="250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FB2D97B8-0E02-C478-72E4-A80408F6C5AF}"/>
                    </a:ext>
                  </a:extLst>
                </p14:cNvPr>
                <p14:cNvContentPartPr/>
                <p14:nvPr/>
              </p14:nvContentPartPr>
              <p14:xfrm>
                <a:off x="7946792" y="4980251"/>
                <a:ext cx="366120" cy="18792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FB2D97B8-0E02-C478-72E4-A80408F6C5AF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938152" y="4971251"/>
                  <a:ext cx="3837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402A097-F136-74B4-9228-0AFE06F66548}"/>
                    </a:ext>
                  </a:extLst>
                </p14:cNvPr>
                <p14:cNvContentPartPr/>
                <p14:nvPr/>
              </p14:nvContentPartPr>
              <p14:xfrm>
                <a:off x="8533232" y="4888451"/>
                <a:ext cx="60840" cy="23832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402A097-F136-74B4-9228-0AFE06F6654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524232" y="4879451"/>
                  <a:ext cx="784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C48B5A5-A687-CE63-66C2-B69F60FAF35E}"/>
                    </a:ext>
                  </a:extLst>
                </p14:cNvPr>
                <p14:cNvContentPartPr/>
                <p14:nvPr/>
              </p14:nvContentPartPr>
              <p14:xfrm>
                <a:off x="8465912" y="4996811"/>
                <a:ext cx="224640" cy="766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C48B5A5-A687-CE63-66C2-B69F60FAF35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457272" y="4988171"/>
                  <a:ext cx="242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DBA12E79-8F38-1FB6-E38E-68975A5C19F8}"/>
                    </a:ext>
                  </a:extLst>
                </p14:cNvPr>
                <p14:cNvContentPartPr/>
                <p14:nvPr/>
              </p14:nvContentPartPr>
              <p14:xfrm>
                <a:off x="8777312" y="4921571"/>
                <a:ext cx="41400" cy="1425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DBA12E79-8F38-1FB6-E38E-68975A5C19F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768672" y="4912931"/>
                  <a:ext cx="590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7AEEDDF3-1E1C-8463-D558-39774C109D13}"/>
                    </a:ext>
                  </a:extLst>
                </p14:cNvPr>
                <p14:cNvContentPartPr/>
                <p14:nvPr/>
              </p14:nvContentPartPr>
              <p14:xfrm>
                <a:off x="8962712" y="4903211"/>
                <a:ext cx="176760" cy="12348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7AEEDDF3-1E1C-8463-D558-39774C109D1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953712" y="4894571"/>
                  <a:ext cx="1944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267B8482-3C30-8EC7-B015-B0B76DDB8C72}"/>
                    </a:ext>
                  </a:extLst>
                </p14:cNvPr>
                <p14:cNvContentPartPr/>
                <p14:nvPr/>
              </p14:nvContentPartPr>
              <p14:xfrm>
                <a:off x="9265472" y="4845611"/>
                <a:ext cx="150120" cy="68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267B8482-3C30-8EC7-B015-B0B76DDB8C7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256832" y="4836611"/>
                  <a:ext cx="1677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22A0BEC1-9CA4-C59B-D0EC-7FFD9DCF0C4D}"/>
                    </a:ext>
                  </a:extLst>
                </p14:cNvPr>
                <p14:cNvContentPartPr/>
                <p14:nvPr/>
              </p14:nvContentPartPr>
              <p14:xfrm>
                <a:off x="9293552" y="4901051"/>
                <a:ext cx="209160" cy="2520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22A0BEC1-9CA4-C59B-D0EC-7FFD9DCF0C4D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284912" y="4892411"/>
                  <a:ext cx="226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7A4C2363-51EB-5D6B-2745-28C7317A2A30}"/>
                    </a:ext>
                  </a:extLst>
                </p14:cNvPr>
                <p14:cNvContentPartPr/>
                <p14:nvPr/>
              </p14:nvContentPartPr>
              <p14:xfrm>
                <a:off x="9702152" y="4685411"/>
                <a:ext cx="181080" cy="31068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7A4C2363-51EB-5D6B-2745-28C7317A2A30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693152" y="4676771"/>
                  <a:ext cx="1987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0D6C6682-A03B-A390-0304-0FD9D66D2F4D}"/>
                    </a:ext>
                  </a:extLst>
                </p14:cNvPr>
                <p14:cNvContentPartPr/>
                <p14:nvPr/>
              </p14:nvContentPartPr>
              <p14:xfrm>
                <a:off x="10102832" y="4600451"/>
                <a:ext cx="563400" cy="2883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0D6C6682-A03B-A390-0304-0FD9D66D2F4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0093832" y="4591451"/>
                  <a:ext cx="581040" cy="30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05097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1DAE8-469D-0CE1-2532-0970A92D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7B154-96A9-C8A2-C31F-F86B4101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String replace(char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oldChar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char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newChar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59242-2FCB-F9B8-3397-727CBE3A1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900" dirty="0"/>
              <a:t>Definition: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Replaces all occurrences of a character with another character in the string.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en-US" sz="1900" dirty="0"/>
            </a:br>
            <a:r>
              <a:rPr lang="en-US" sz="1900" b="1" dirty="0"/>
              <a:t>Syntax: String </a:t>
            </a:r>
            <a:r>
              <a:rPr lang="en-US" sz="1900" b="1" dirty="0" err="1"/>
              <a:t>newStr</a:t>
            </a:r>
            <a:r>
              <a:rPr lang="en-US" sz="1900" b="1" dirty="0"/>
              <a:t> = </a:t>
            </a:r>
            <a:r>
              <a:rPr lang="en-US" sz="1900" b="1" dirty="0" err="1"/>
              <a:t>originalStr.replace</a:t>
            </a:r>
            <a:r>
              <a:rPr lang="en-US" sz="1900" b="1" dirty="0"/>
              <a:t>(</a:t>
            </a:r>
            <a:r>
              <a:rPr lang="en-US" sz="1900" b="1" dirty="0" err="1"/>
              <a:t>oldChar</a:t>
            </a:r>
            <a:r>
              <a:rPr lang="en-US" sz="1900" b="1" dirty="0"/>
              <a:t>, </a:t>
            </a:r>
            <a:r>
              <a:rPr lang="en-US" sz="1900" b="1" dirty="0" err="1"/>
              <a:t>newChar</a:t>
            </a:r>
            <a:r>
              <a:rPr lang="en-US" sz="1900" b="1" dirty="0"/>
              <a:t>);</a:t>
            </a:r>
          </a:p>
          <a:p>
            <a:r>
              <a:rPr lang="en-US" b="1" dirty="0"/>
              <a:t>Example:</a:t>
            </a:r>
          </a:p>
          <a:p>
            <a:r>
              <a:rPr lang="en-US" dirty="0"/>
              <a:t>String s = "banana";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s.replace</a:t>
            </a:r>
            <a:r>
              <a:rPr lang="en-US" dirty="0"/>
              <a:t>('a', 'o')); // Output: </a:t>
            </a:r>
            <a:r>
              <a:rPr lang="en-US" dirty="0" err="1"/>
              <a:t>bonono</a:t>
            </a:r>
            <a:endParaRPr lang="en-US" dirty="0"/>
          </a:p>
          <a:p>
            <a:endParaRPr lang="en-US" dirty="0"/>
          </a:p>
          <a:p>
            <a:r>
              <a:rPr lang="en-US" dirty="0"/>
              <a:t>String text = "Hello World";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text.replace</a:t>
            </a:r>
            <a:r>
              <a:rPr lang="en-US" dirty="0"/>
              <a:t>('l', 'x')); // Output: </a:t>
            </a:r>
            <a:r>
              <a:rPr lang="en-US" dirty="0" err="1"/>
              <a:t>Hexxo</a:t>
            </a:r>
            <a:r>
              <a:rPr lang="en-US" dirty="0"/>
              <a:t> </a:t>
            </a:r>
            <a:r>
              <a:rPr lang="en-US" dirty="0" err="1"/>
              <a:t>Worxd</a:t>
            </a:r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C5BFF90-DCC5-02CA-870D-3B74F728AEB6}"/>
              </a:ext>
            </a:extLst>
          </p:cNvPr>
          <p:cNvGrpSpPr/>
          <p:nvPr/>
        </p:nvGrpSpPr>
        <p:grpSpPr>
          <a:xfrm>
            <a:off x="8648432" y="1545131"/>
            <a:ext cx="2416680" cy="445320"/>
            <a:chOff x="8648432" y="1545131"/>
            <a:chExt cx="241668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A1A8B7E-581F-3BA5-056E-4A9B0A641BBD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A1A8B7E-581F-3BA5-056E-4A9B0A641BB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354E130-C5C1-692E-C99D-04E81103B7E7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354E130-C5C1-692E-C99D-04E81103B7E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58465" y="1646291"/>
                  <a:ext cx="5561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A68A8D7-06CB-F8D9-E304-306B631D9BEC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A68A8D7-06CB-F8D9-E304-306B631D9BE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998815" y="1536104"/>
                  <a:ext cx="74992" cy="139732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84034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6A7C3-E979-8B86-6C23-2A76AEB12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08B3-32C1-B709-EB1A-52CE27F4E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String replace(char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oldChar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char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newChar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7D54F-BB51-B0F0-9C3A-02554415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900" dirty="0"/>
              <a:t>Definition: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Replaces all occurrences of a character with another character in the string.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en-US" sz="1900" dirty="0"/>
            </a:br>
            <a:r>
              <a:rPr lang="en-US" sz="1900" b="1" dirty="0"/>
              <a:t>Syntax: String </a:t>
            </a:r>
            <a:r>
              <a:rPr lang="en-US" sz="1900" b="1" dirty="0" err="1"/>
              <a:t>newStr</a:t>
            </a:r>
            <a:r>
              <a:rPr lang="en-US" sz="1900" b="1" dirty="0"/>
              <a:t> = </a:t>
            </a:r>
            <a:r>
              <a:rPr lang="en-US" sz="1900" b="1" dirty="0" err="1"/>
              <a:t>originalStr.replace</a:t>
            </a:r>
            <a:r>
              <a:rPr lang="en-US" sz="1900" b="1" dirty="0"/>
              <a:t>(</a:t>
            </a:r>
            <a:r>
              <a:rPr lang="en-US" sz="1900" b="1" dirty="0" err="1"/>
              <a:t>oldChar</a:t>
            </a:r>
            <a:r>
              <a:rPr lang="en-US" sz="1900" b="1" dirty="0"/>
              <a:t>, </a:t>
            </a:r>
            <a:r>
              <a:rPr lang="en-US" sz="1900" b="1" dirty="0" err="1"/>
              <a:t>newChar</a:t>
            </a:r>
            <a:r>
              <a:rPr lang="en-US" sz="1900" b="1" dirty="0"/>
              <a:t>);</a:t>
            </a:r>
          </a:p>
          <a:p>
            <a:r>
              <a:rPr lang="en-US" b="1" dirty="0"/>
              <a:t>Example:</a:t>
            </a:r>
          </a:p>
          <a:p>
            <a:r>
              <a:rPr lang="en-US" dirty="0"/>
              <a:t>String s = "banana";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s.replace</a:t>
            </a:r>
            <a:r>
              <a:rPr lang="en-US" dirty="0"/>
              <a:t>('a', 'o')); // Output: </a:t>
            </a:r>
            <a:r>
              <a:rPr lang="en-US" dirty="0" err="1"/>
              <a:t>bonono</a:t>
            </a:r>
            <a:endParaRPr lang="en-US" dirty="0"/>
          </a:p>
          <a:p>
            <a:endParaRPr lang="en-US" dirty="0"/>
          </a:p>
          <a:p>
            <a:r>
              <a:rPr lang="en-US" dirty="0"/>
              <a:t>String text = "Hello World";</a:t>
            </a:r>
          </a:p>
          <a:p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text.replace</a:t>
            </a:r>
            <a:r>
              <a:rPr lang="en-US" dirty="0"/>
              <a:t>('l', 'x')); // Output: </a:t>
            </a:r>
            <a:r>
              <a:rPr lang="en-US" dirty="0" err="1"/>
              <a:t>Hexxo</a:t>
            </a:r>
            <a:r>
              <a:rPr lang="en-US" dirty="0"/>
              <a:t> </a:t>
            </a:r>
            <a:r>
              <a:rPr lang="en-US" dirty="0" err="1"/>
              <a:t>Worxd</a:t>
            </a:r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C649E6-EF68-311D-E6B4-C9597FDCA557}"/>
              </a:ext>
            </a:extLst>
          </p:cNvPr>
          <p:cNvGrpSpPr/>
          <p:nvPr/>
        </p:nvGrpSpPr>
        <p:grpSpPr>
          <a:xfrm>
            <a:off x="8648432" y="1545131"/>
            <a:ext cx="2416680" cy="445320"/>
            <a:chOff x="8648432" y="1545131"/>
            <a:chExt cx="241668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66BC8CB-11FF-0B4E-D3A8-B75B5458A136}"/>
                    </a:ext>
                  </a:extLst>
                </p14:cNvPr>
                <p14:cNvContentPartPr/>
                <p14:nvPr/>
              </p14:nvContentPartPr>
              <p14:xfrm>
                <a:off x="8648432" y="1983971"/>
                <a:ext cx="10080" cy="6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66BC8CB-11FF-0B4E-D3A8-B75B5458A13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639432" y="1974971"/>
                  <a:ext cx="27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FDEE8D8-3664-989B-74A8-A9B285C4BFDB}"/>
                    </a:ext>
                  </a:extLst>
                </p14:cNvPr>
                <p14:cNvContentPartPr/>
                <p14:nvPr/>
              </p14:nvContentPartPr>
              <p14:xfrm>
                <a:off x="9167552" y="1655291"/>
                <a:ext cx="37800" cy="32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FDEE8D8-3664-989B-74A8-A9B285C4BFD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58465" y="1646291"/>
                  <a:ext cx="5561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485AAFD-2249-B2DE-B344-ED3DAEBB5969}"/>
                    </a:ext>
                  </a:extLst>
                </p14:cNvPr>
                <p14:cNvContentPartPr/>
                <p14:nvPr/>
              </p14:nvContentPartPr>
              <p14:xfrm>
                <a:off x="11007872" y="1545131"/>
                <a:ext cx="57240" cy="122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485AAFD-2249-B2DE-B344-ED3DAEBB596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998815" y="1536104"/>
                  <a:ext cx="74992" cy="139732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78798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4F7E0-0730-8AC2-A141-46D77F0D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boolean</a:t>
            </a:r>
            <a:r>
              <a:rPr lang="en-US" dirty="0"/>
              <a:t> equals(String str)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3499C-9D7C-B562-3BF3-20CD4204C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711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629</TotalTime>
  <Words>998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Unicode MS</vt:lpstr>
      <vt:lpstr>Trebuchet MS</vt:lpstr>
      <vt:lpstr>Wingdings 3</vt:lpstr>
      <vt:lpstr>Facet</vt:lpstr>
      <vt:lpstr>String Handling in Java </vt:lpstr>
      <vt:lpstr>Introduction to Strings in Java</vt:lpstr>
      <vt:lpstr>trim() Method</vt:lpstr>
      <vt:lpstr>toLowerCase() Method</vt:lpstr>
      <vt:lpstr>toUpperCase() Method</vt:lpstr>
      <vt:lpstr>charAt() Method</vt:lpstr>
      <vt:lpstr>IndexOf() Method</vt:lpstr>
      <vt:lpstr>lastIndexOf(char ch)</vt:lpstr>
      <vt:lpstr>String concat(String str)</vt:lpstr>
      <vt:lpstr>boolean equalsIgnoreCase(String str)</vt:lpstr>
      <vt:lpstr>int compareTo(String str)</vt:lpstr>
      <vt:lpstr>Questions</vt:lpstr>
      <vt:lpstr>Questions</vt:lpstr>
      <vt:lpstr>String replace(char oldChar, char newChar)</vt:lpstr>
      <vt:lpstr>String replace(char oldChar, char newChar)</vt:lpstr>
      <vt:lpstr>boolean equals(String str)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madhu 123</dc:creator>
  <cp:lastModifiedBy>madhu 123</cp:lastModifiedBy>
  <cp:revision>2</cp:revision>
  <dcterms:created xsi:type="dcterms:W3CDTF">2025-05-15T11:14:44Z</dcterms:created>
  <dcterms:modified xsi:type="dcterms:W3CDTF">2025-05-17T17:39:59Z</dcterms:modified>
</cp:coreProperties>
</file>